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308" r:id="rId5"/>
    <p:sldId id="309" r:id="rId6"/>
    <p:sldId id="316" r:id="rId7"/>
    <p:sldId id="311" r:id="rId8"/>
    <p:sldId id="334" r:id="rId9"/>
    <p:sldId id="335" r:id="rId10"/>
    <p:sldId id="333" r:id="rId11"/>
    <p:sldId id="332" r:id="rId12"/>
    <p:sldId id="328" r:id="rId13"/>
    <p:sldId id="318" r:id="rId14"/>
    <p:sldId id="33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ce" initials="G" lastIdx="5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36" autoAdjust="0"/>
    <p:restoredTop sz="86420" autoAdjust="0"/>
  </p:normalViewPr>
  <p:slideViewPr>
    <p:cSldViewPr snapToGrid="0">
      <p:cViewPr varScale="1">
        <p:scale>
          <a:sx n="107" d="100"/>
          <a:sy n="107" d="100"/>
        </p:scale>
        <p:origin x="176"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BFD5C0-7158-48FB-AD83-B705A9515508}" type="datetimeFigureOut">
              <a:rPr lang="en-GB" smtClean="0"/>
              <a:t>12/10/2023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9FCFA5-1C68-4C35-A54B-DEAAD55C1A23}" type="slidenum">
              <a:rPr lang="en-GB" smtClean="0"/>
              <a:t>‹#›</a:t>
            </a:fld>
            <a:endParaRPr lang="en-GB"/>
          </a:p>
        </p:txBody>
      </p:sp>
    </p:spTree>
    <p:extLst>
      <p:ext uri="{BB962C8B-B14F-4D97-AF65-F5344CB8AC3E}">
        <p14:creationId xmlns:p14="http://schemas.microsoft.com/office/powerpoint/2010/main" val="2556268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r>
              <a:rPr lang="en-US" dirty="0"/>
              <a:t>introduction</a:t>
            </a:r>
          </a:p>
        </p:txBody>
      </p:sp>
      <p:sp>
        <p:nvSpPr>
          <p:cNvPr id="4" name="Slide Number Placeholder 3"/>
          <p:cNvSpPr>
            <a:spLocks noGrp="1"/>
          </p:cNvSpPr>
          <p:nvPr>
            <p:ph type="sldNum" sz="quarter" idx="5"/>
          </p:nvPr>
        </p:nvSpPr>
        <p:spPr/>
        <p:txBody>
          <a:bodyPr/>
          <a:lstStyle/>
          <a:p>
            <a:fld id="{8C9FCFA5-1C68-4C35-A54B-DEAAD55C1A23}" type="slidenum">
              <a:rPr lang="en-GB" smtClean="0"/>
              <a:t>1</a:t>
            </a:fld>
            <a:endParaRPr lang="en-GB"/>
          </a:p>
        </p:txBody>
      </p:sp>
    </p:spTree>
    <p:extLst>
      <p:ext uri="{BB962C8B-B14F-4D97-AF65-F5344CB8AC3E}">
        <p14:creationId xmlns:p14="http://schemas.microsoft.com/office/powerpoint/2010/main" val="3876287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Put up slide while volunteers are doing exercise</a:t>
            </a:r>
          </a:p>
        </p:txBody>
      </p:sp>
      <p:sp>
        <p:nvSpPr>
          <p:cNvPr id="4" name="Slide Number Placeholder 3"/>
          <p:cNvSpPr>
            <a:spLocks noGrp="1"/>
          </p:cNvSpPr>
          <p:nvPr>
            <p:ph type="sldNum" sz="quarter" idx="10"/>
          </p:nvPr>
        </p:nvSpPr>
        <p:spPr/>
        <p:txBody>
          <a:bodyPr/>
          <a:lstStyle/>
          <a:p>
            <a:fld id="{8C9FCFA5-1C68-4C35-A54B-DEAAD55C1A23}" type="slidenum">
              <a:rPr lang="en-GB" smtClean="0"/>
              <a:t>10</a:t>
            </a:fld>
            <a:endParaRPr lang="en-GB"/>
          </a:p>
        </p:txBody>
      </p:sp>
    </p:spTree>
    <p:extLst>
      <p:ext uri="{BB962C8B-B14F-4D97-AF65-F5344CB8AC3E}">
        <p14:creationId xmlns:p14="http://schemas.microsoft.com/office/powerpoint/2010/main" val="2073553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Leave up at the end.</a:t>
            </a:r>
          </a:p>
        </p:txBody>
      </p:sp>
      <p:sp>
        <p:nvSpPr>
          <p:cNvPr id="4" name="Slide Number Placeholder 3"/>
          <p:cNvSpPr>
            <a:spLocks noGrp="1"/>
          </p:cNvSpPr>
          <p:nvPr>
            <p:ph type="sldNum" sz="quarter" idx="10"/>
          </p:nvPr>
        </p:nvSpPr>
        <p:spPr/>
        <p:txBody>
          <a:bodyPr/>
          <a:lstStyle/>
          <a:p>
            <a:fld id="{8C9FCFA5-1C68-4C35-A54B-DEAAD55C1A23}" type="slidenum">
              <a:rPr lang="en-GB" smtClean="0"/>
              <a:t>11</a:t>
            </a:fld>
            <a:endParaRPr lang="en-GB"/>
          </a:p>
        </p:txBody>
      </p:sp>
    </p:spTree>
    <p:extLst>
      <p:ext uri="{BB962C8B-B14F-4D97-AF65-F5344CB8AC3E}">
        <p14:creationId xmlns:p14="http://schemas.microsoft.com/office/powerpoint/2010/main" val="698476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mins</a:t>
            </a:r>
          </a:p>
          <a:p>
            <a:r>
              <a:rPr lang="en-US" dirty="0"/>
              <a:t>Read objectives</a:t>
            </a:r>
          </a:p>
        </p:txBody>
      </p:sp>
      <p:sp>
        <p:nvSpPr>
          <p:cNvPr id="4" name="Slide Number Placeholder 3"/>
          <p:cNvSpPr>
            <a:spLocks noGrp="1"/>
          </p:cNvSpPr>
          <p:nvPr>
            <p:ph type="sldNum" sz="quarter" idx="5"/>
          </p:nvPr>
        </p:nvSpPr>
        <p:spPr/>
        <p:txBody>
          <a:bodyPr/>
          <a:lstStyle/>
          <a:p>
            <a:fld id="{8C9FCFA5-1C68-4C35-A54B-DEAAD55C1A23}" type="slidenum">
              <a:rPr lang="en-GB" smtClean="0"/>
              <a:t>2</a:t>
            </a:fld>
            <a:endParaRPr lang="en-GB"/>
          </a:p>
        </p:txBody>
      </p:sp>
    </p:spTree>
    <p:extLst>
      <p:ext uri="{BB962C8B-B14F-4D97-AF65-F5344CB8AC3E}">
        <p14:creationId xmlns:p14="http://schemas.microsoft.com/office/powerpoint/2010/main" val="1499475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 mins </a:t>
            </a:r>
          </a:p>
          <a:p>
            <a:r>
              <a:rPr lang="en-GB" dirty="0"/>
              <a:t>Read slide</a:t>
            </a:r>
          </a:p>
        </p:txBody>
      </p:sp>
      <p:sp>
        <p:nvSpPr>
          <p:cNvPr id="4" name="Slide Number Placeholder 3"/>
          <p:cNvSpPr>
            <a:spLocks noGrp="1"/>
          </p:cNvSpPr>
          <p:nvPr>
            <p:ph type="sldNum" sz="quarter" idx="5"/>
          </p:nvPr>
        </p:nvSpPr>
        <p:spPr/>
        <p:txBody>
          <a:bodyPr/>
          <a:lstStyle/>
          <a:p>
            <a:fld id="{8C9FCFA5-1C68-4C35-A54B-DEAAD55C1A23}" type="slidenum">
              <a:rPr lang="en-GB" smtClean="0"/>
              <a:t>3</a:t>
            </a:fld>
            <a:endParaRPr lang="en-GB"/>
          </a:p>
        </p:txBody>
      </p:sp>
    </p:spTree>
    <p:extLst>
      <p:ext uri="{BB962C8B-B14F-4D97-AF65-F5344CB8AC3E}">
        <p14:creationId xmlns:p14="http://schemas.microsoft.com/office/powerpoint/2010/main" val="1191530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10 mins</a:t>
            </a:r>
          </a:p>
          <a:p>
            <a:r>
              <a:rPr lang="en-GB" dirty="0"/>
              <a:t>As a group shout out:</a:t>
            </a:r>
          </a:p>
          <a:p>
            <a:r>
              <a:rPr lang="en-GB" dirty="0"/>
              <a:t>What aids effective communication?</a:t>
            </a:r>
          </a:p>
          <a:p>
            <a:r>
              <a:rPr lang="en-GB" dirty="0"/>
              <a:t>- listening</a:t>
            </a:r>
          </a:p>
          <a:p>
            <a:r>
              <a:rPr lang="en-GB" dirty="0"/>
              <a:t>- summarising</a:t>
            </a:r>
          </a:p>
          <a:p>
            <a:r>
              <a:rPr lang="en-GB" dirty="0"/>
              <a:t>- minimise distractions</a:t>
            </a:r>
          </a:p>
          <a:p>
            <a:r>
              <a:rPr lang="en-GB" dirty="0"/>
              <a:t>- eye contact</a:t>
            </a:r>
          </a:p>
          <a:p>
            <a:r>
              <a:rPr lang="en-GB" dirty="0"/>
              <a:t>- body language</a:t>
            </a:r>
          </a:p>
          <a:p>
            <a:r>
              <a:rPr lang="en-GB" dirty="0"/>
              <a:t>- silence</a:t>
            </a:r>
          </a:p>
          <a:p>
            <a:r>
              <a:rPr lang="en-GB" dirty="0"/>
              <a:t>- encouraging sentences – ‘tell me more’, ‘go on’, ’what else?’</a:t>
            </a:r>
          </a:p>
          <a:p>
            <a:endParaRPr lang="en-GB" dirty="0"/>
          </a:p>
          <a:p>
            <a:r>
              <a:rPr lang="en-GB" dirty="0"/>
              <a:t>What are barriers to communication? </a:t>
            </a:r>
          </a:p>
          <a:p>
            <a:r>
              <a:rPr lang="en-GB" dirty="0"/>
              <a:t>- noise</a:t>
            </a:r>
          </a:p>
          <a:p>
            <a:r>
              <a:rPr lang="en-GB" dirty="0"/>
              <a:t>- temperature</a:t>
            </a:r>
          </a:p>
          <a:p>
            <a:r>
              <a:rPr lang="en-GB" dirty="0"/>
              <a:t>- distractions</a:t>
            </a:r>
          </a:p>
          <a:p>
            <a:r>
              <a:rPr lang="en-GB" dirty="0"/>
              <a:t>- location</a:t>
            </a:r>
          </a:p>
          <a:p>
            <a:r>
              <a:rPr lang="en-GB" dirty="0"/>
              <a:t>- boredom</a:t>
            </a:r>
          </a:p>
          <a:p>
            <a:r>
              <a:rPr lang="en-GB" dirty="0"/>
              <a:t>- mood</a:t>
            </a:r>
          </a:p>
        </p:txBody>
      </p:sp>
      <p:sp>
        <p:nvSpPr>
          <p:cNvPr id="4" name="Slide Number Placeholder 3"/>
          <p:cNvSpPr>
            <a:spLocks noGrp="1"/>
          </p:cNvSpPr>
          <p:nvPr>
            <p:ph type="sldNum" sz="quarter" idx="5"/>
          </p:nvPr>
        </p:nvSpPr>
        <p:spPr/>
        <p:txBody>
          <a:bodyPr/>
          <a:lstStyle/>
          <a:p>
            <a:fld id="{8C9FCFA5-1C68-4C35-A54B-DEAAD55C1A23}" type="slidenum">
              <a:rPr lang="en-GB" smtClean="0"/>
              <a:t>4</a:t>
            </a:fld>
            <a:endParaRPr lang="en-GB"/>
          </a:p>
        </p:txBody>
      </p:sp>
    </p:spTree>
    <p:extLst>
      <p:ext uri="{BB962C8B-B14F-4D97-AF65-F5344CB8AC3E}">
        <p14:creationId xmlns:p14="http://schemas.microsoft.com/office/powerpoint/2010/main" val="104328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10 mins</a:t>
            </a:r>
          </a:p>
          <a:p>
            <a:r>
              <a:rPr lang="en-GB" dirty="0"/>
              <a:t>What’s the difference between problem solving and listening?</a:t>
            </a:r>
          </a:p>
          <a:p>
            <a:r>
              <a:rPr lang="en-GB" dirty="0"/>
              <a:t>Attendees may struggle to answer this. Watching the video may help. (‘It’s not about the nail” 2 mins) *may be alarming to some people</a:t>
            </a:r>
          </a:p>
          <a:p>
            <a:r>
              <a:rPr lang="en-GB" dirty="0"/>
              <a:t>Discuss the video. What’s the difference? </a:t>
            </a:r>
          </a:p>
          <a:p>
            <a:r>
              <a:rPr lang="en-GB" dirty="0"/>
              <a:t>Highlight that while some may want you to help in solving their problems, some may just want to talk and let it all out.</a:t>
            </a:r>
          </a:p>
          <a:p>
            <a:r>
              <a:rPr lang="en-GB" dirty="0"/>
              <a:t>If you are in ‘problem-solving’ mode, you may not be hearing all that they are saying, may cut them off/butt in, may get frustrated if they find reasons/excuses not to do what you suggest.</a:t>
            </a:r>
          </a:p>
          <a:p>
            <a:r>
              <a:rPr lang="en-GB" dirty="0"/>
              <a:t>Think about how the nail may represent something that a person may not be able to do anything about, for example a mental health diagnosis, or other health problem</a:t>
            </a:r>
          </a:p>
        </p:txBody>
      </p:sp>
      <p:sp>
        <p:nvSpPr>
          <p:cNvPr id="4" name="Slide Number Placeholder 3"/>
          <p:cNvSpPr>
            <a:spLocks noGrp="1"/>
          </p:cNvSpPr>
          <p:nvPr>
            <p:ph type="sldNum" sz="quarter" idx="5"/>
          </p:nvPr>
        </p:nvSpPr>
        <p:spPr/>
        <p:txBody>
          <a:bodyPr/>
          <a:lstStyle/>
          <a:p>
            <a:fld id="{8C9FCFA5-1C68-4C35-A54B-DEAAD55C1A23}" type="slidenum">
              <a:rPr lang="en-GB" smtClean="0"/>
              <a:t>5</a:t>
            </a:fld>
            <a:endParaRPr lang="en-GB"/>
          </a:p>
        </p:txBody>
      </p:sp>
    </p:spTree>
    <p:extLst>
      <p:ext uri="{BB962C8B-B14F-4D97-AF65-F5344CB8AC3E}">
        <p14:creationId xmlns:p14="http://schemas.microsoft.com/office/powerpoint/2010/main" val="3183849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mins</a:t>
            </a:r>
          </a:p>
          <a:p>
            <a:r>
              <a:rPr lang="en-US" dirty="0"/>
              <a:t>Read slide</a:t>
            </a:r>
          </a:p>
          <a:p>
            <a:r>
              <a:rPr lang="en-US" dirty="0"/>
              <a:t>Highlight the importance of sharing vs not sharing. Do you feel comfortable sharing?</a:t>
            </a:r>
          </a:p>
        </p:txBody>
      </p:sp>
      <p:sp>
        <p:nvSpPr>
          <p:cNvPr id="4" name="Slide Number Placeholder 3"/>
          <p:cNvSpPr>
            <a:spLocks noGrp="1"/>
          </p:cNvSpPr>
          <p:nvPr>
            <p:ph type="sldNum" sz="quarter" idx="5"/>
          </p:nvPr>
        </p:nvSpPr>
        <p:spPr/>
        <p:txBody>
          <a:bodyPr/>
          <a:lstStyle/>
          <a:p>
            <a:fld id="{8C9FCFA5-1C68-4C35-A54B-DEAAD55C1A23}" type="slidenum">
              <a:rPr lang="en-GB" smtClean="0"/>
              <a:t>6</a:t>
            </a:fld>
            <a:endParaRPr lang="en-GB"/>
          </a:p>
        </p:txBody>
      </p:sp>
    </p:spTree>
    <p:extLst>
      <p:ext uri="{BB962C8B-B14F-4D97-AF65-F5344CB8AC3E}">
        <p14:creationId xmlns:p14="http://schemas.microsoft.com/office/powerpoint/2010/main" val="2976930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 mins</a:t>
            </a:r>
          </a:p>
          <a:p>
            <a:r>
              <a:rPr lang="en-GB" dirty="0"/>
              <a:t>Read slide</a:t>
            </a:r>
          </a:p>
        </p:txBody>
      </p:sp>
      <p:sp>
        <p:nvSpPr>
          <p:cNvPr id="4" name="Slide Number Placeholder 3"/>
          <p:cNvSpPr>
            <a:spLocks noGrp="1"/>
          </p:cNvSpPr>
          <p:nvPr>
            <p:ph type="sldNum" sz="quarter" idx="5"/>
          </p:nvPr>
        </p:nvSpPr>
        <p:spPr/>
        <p:txBody>
          <a:bodyPr/>
          <a:lstStyle/>
          <a:p>
            <a:fld id="{8C9FCFA5-1C68-4C35-A54B-DEAAD55C1A23}" type="slidenum">
              <a:rPr lang="en-GB" smtClean="0"/>
              <a:t>7</a:t>
            </a:fld>
            <a:endParaRPr lang="en-GB"/>
          </a:p>
        </p:txBody>
      </p:sp>
    </p:spTree>
    <p:extLst>
      <p:ext uri="{BB962C8B-B14F-4D97-AF65-F5344CB8AC3E}">
        <p14:creationId xmlns:p14="http://schemas.microsoft.com/office/powerpoint/2010/main" val="3683307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 mins</a:t>
            </a:r>
          </a:p>
          <a:p>
            <a:r>
              <a:rPr lang="en-GB" dirty="0"/>
              <a:t>The GROW model</a:t>
            </a:r>
          </a:p>
          <a:p>
            <a:r>
              <a:rPr lang="en-GB" dirty="0"/>
              <a:t>Watch the video (2 mins) and talk about how the GROW model can help with problem solving</a:t>
            </a:r>
          </a:p>
        </p:txBody>
      </p:sp>
      <p:sp>
        <p:nvSpPr>
          <p:cNvPr id="4" name="Slide Number Placeholder 3"/>
          <p:cNvSpPr>
            <a:spLocks noGrp="1"/>
          </p:cNvSpPr>
          <p:nvPr>
            <p:ph type="sldNum" sz="quarter" idx="5"/>
          </p:nvPr>
        </p:nvSpPr>
        <p:spPr/>
        <p:txBody>
          <a:bodyPr/>
          <a:lstStyle/>
          <a:p>
            <a:fld id="{8C9FCFA5-1C68-4C35-A54B-DEAAD55C1A23}" type="slidenum">
              <a:rPr lang="en-GB" smtClean="0"/>
              <a:t>8</a:t>
            </a:fld>
            <a:endParaRPr lang="en-GB"/>
          </a:p>
        </p:txBody>
      </p:sp>
    </p:spTree>
    <p:extLst>
      <p:ext uri="{BB962C8B-B14F-4D97-AF65-F5344CB8AC3E}">
        <p14:creationId xmlns:p14="http://schemas.microsoft.com/office/powerpoint/2010/main" val="1960285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30 mins</a:t>
            </a:r>
          </a:p>
          <a:p>
            <a:r>
              <a:rPr lang="en-GB" dirty="0"/>
              <a:t>Speaker, listener and observer</a:t>
            </a:r>
          </a:p>
          <a:p>
            <a:r>
              <a:rPr lang="en-GB" dirty="0"/>
              <a:t>In groups of 3, pick who will be what (each volunteer will have the opportunity to do all roles)</a:t>
            </a:r>
          </a:p>
          <a:p>
            <a:r>
              <a:rPr lang="en-GB" dirty="0"/>
              <a:t>Speaker – think about something you are having difficulty with (anything you are happy to share)</a:t>
            </a:r>
          </a:p>
          <a:p>
            <a:r>
              <a:rPr lang="en-GB" dirty="0"/>
              <a:t>Listener – work out from the conversation, are you listening or problem solving? (it doesn’t matter if you don’t know, if in doubt, just listen!) Could you use the GROW Model? Will you share your own experience? (REAP)</a:t>
            </a:r>
          </a:p>
          <a:p>
            <a:r>
              <a:rPr lang="en-GB" dirty="0"/>
              <a:t>Observer – what does the listener do to show they are listening? Make notes</a:t>
            </a:r>
          </a:p>
          <a:p>
            <a:r>
              <a:rPr lang="en-GB" dirty="0"/>
              <a:t>8 mins and then feedback – how did it feel to be speaker/listener? What did the observer notice?</a:t>
            </a:r>
          </a:p>
          <a:p>
            <a:r>
              <a:rPr lang="en-GB" dirty="0"/>
              <a:t>Change roles</a:t>
            </a:r>
          </a:p>
          <a:p>
            <a:r>
              <a:rPr lang="en-GB" dirty="0"/>
              <a:t>Put up questions on next slide for reference</a:t>
            </a:r>
          </a:p>
        </p:txBody>
      </p:sp>
      <p:sp>
        <p:nvSpPr>
          <p:cNvPr id="4" name="Slide Number Placeholder 3"/>
          <p:cNvSpPr>
            <a:spLocks noGrp="1"/>
          </p:cNvSpPr>
          <p:nvPr>
            <p:ph type="sldNum" sz="quarter" idx="5"/>
          </p:nvPr>
        </p:nvSpPr>
        <p:spPr/>
        <p:txBody>
          <a:bodyPr/>
          <a:lstStyle/>
          <a:p>
            <a:fld id="{8C9FCFA5-1C68-4C35-A54B-DEAAD55C1A23}" type="slidenum">
              <a:rPr lang="en-GB" smtClean="0"/>
              <a:t>9</a:t>
            </a:fld>
            <a:endParaRPr lang="en-GB"/>
          </a:p>
        </p:txBody>
      </p:sp>
    </p:spTree>
    <p:extLst>
      <p:ext uri="{BB962C8B-B14F-4D97-AF65-F5344CB8AC3E}">
        <p14:creationId xmlns:p14="http://schemas.microsoft.com/office/powerpoint/2010/main" val="27084895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E20B6E-218B-4535-AD32-49F5B04EB077}"/>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Rectangle 21">
            <a:extLst>
              <a:ext uri="{FF2B5EF4-FFF2-40B4-BE49-F238E27FC236}">
                <a16:creationId xmlns:a16="http://schemas.microsoft.com/office/drawing/2014/main" id="{6336D4D5-B7E0-4407-B6C7-32E6852C85DE}"/>
              </a:ext>
            </a:extLst>
          </p:cNvPr>
          <p:cNvSpPr/>
          <p:nvPr userDrawn="1"/>
        </p:nvSpPr>
        <p:spPr>
          <a:xfrm>
            <a:off x="0" y="0"/>
            <a:ext cx="10241280" cy="56464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Date Placeholder 3">
            <a:extLst>
              <a:ext uri="{FF2B5EF4-FFF2-40B4-BE49-F238E27FC236}">
                <a16:creationId xmlns:a16="http://schemas.microsoft.com/office/drawing/2014/main" id="{1220A8F3-A7F3-4A79-86D4-15E0CC1F689F}"/>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Calibri"/>
                <a:ea typeface="+mn-ea"/>
                <a:cs typeface="+mn-cs"/>
              </a:rPr>
              <a:t>24/01/2019</a:t>
            </a:r>
          </a:p>
        </p:txBody>
      </p:sp>
      <p:sp>
        <p:nvSpPr>
          <p:cNvPr id="5" name="Footer Placeholder 4">
            <a:extLst>
              <a:ext uri="{FF2B5EF4-FFF2-40B4-BE49-F238E27FC236}">
                <a16:creationId xmlns:a16="http://schemas.microsoft.com/office/drawing/2014/main" id="{BD29FA32-877C-4389-8DBD-4B0E63433529}"/>
              </a:ext>
            </a:extLst>
          </p:cNvPr>
          <p:cNvSpPr>
            <a:spLocks noGrp="1"/>
          </p:cNvSpPr>
          <p:nvPr>
            <p:ph type="ftr" sz="quarter" idx="11"/>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D48CF8E0-A4F5-4F82-9905-172FD7DC4127}"/>
              </a:ext>
            </a:extLst>
          </p:cNvPr>
          <p:cNvSpPr>
            <a:spLocks noGrp="1"/>
          </p:cNvSpPr>
          <p:nvPr>
            <p:ph type="sldNum" sz="quarter" idx="12"/>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F75ABD7-7F34-4AF5-8498-73523888B7A3}" type="slidenum">
              <a:rPr kumimoji="0" lang="en-GB" sz="8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9D24E4DA-0DCE-42EF-9D1C-FBE98BB6D4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938" y="375614"/>
            <a:ext cx="1648142" cy="1035974"/>
          </a:xfrm>
          <a:prstGeom prst="rect">
            <a:avLst/>
          </a:prstGeom>
        </p:spPr>
      </p:pic>
      <p:pic>
        <p:nvPicPr>
          <p:cNvPr id="15" name="Picture 14">
            <a:extLst>
              <a:ext uri="{FF2B5EF4-FFF2-40B4-BE49-F238E27FC236}">
                <a16:creationId xmlns:a16="http://schemas.microsoft.com/office/drawing/2014/main" id="{78B2376C-1656-4297-8896-FA61B804839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92094" y="2467769"/>
            <a:ext cx="1082761" cy="984091"/>
          </a:xfrm>
          <a:prstGeom prst="rect">
            <a:avLst/>
          </a:prstGeom>
        </p:spPr>
      </p:pic>
      <p:pic>
        <p:nvPicPr>
          <p:cNvPr id="13" name="Picture 12">
            <a:extLst>
              <a:ext uri="{FF2B5EF4-FFF2-40B4-BE49-F238E27FC236}">
                <a16:creationId xmlns:a16="http://schemas.microsoft.com/office/drawing/2014/main" id="{8A9334A6-CE2F-448B-8A90-E8408D03358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9875" y="4297679"/>
            <a:ext cx="770511" cy="770511"/>
          </a:xfrm>
          <a:prstGeom prst="rect">
            <a:avLst/>
          </a:prstGeom>
        </p:spPr>
      </p:pic>
      <p:sp>
        <p:nvSpPr>
          <p:cNvPr id="17" name="Title 16">
            <a:extLst>
              <a:ext uri="{FF2B5EF4-FFF2-40B4-BE49-F238E27FC236}">
                <a16:creationId xmlns:a16="http://schemas.microsoft.com/office/drawing/2014/main" id="{5D08A326-7524-4F7C-A37B-D1FFAFE62D2E}"/>
              </a:ext>
            </a:extLst>
          </p:cNvPr>
          <p:cNvSpPr>
            <a:spLocks noGrp="1"/>
          </p:cNvSpPr>
          <p:nvPr>
            <p:ph type="title"/>
          </p:nvPr>
        </p:nvSpPr>
        <p:spPr>
          <a:xfrm>
            <a:off x="510524" y="2047747"/>
            <a:ext cx="5580062" cy="1055545"/>
          </a:xfrm>
        </p:spPr>
        <p:txBody>
          <a:bodyPr lIns="0" tIns="0" rIns="0" bIns="0">
            <a:spAutoFit/>
          </a:bodyPr>
          <a:lstStyle>
            <a:lvl1pPr>
              <a:spcAft>
                <a:spcPts val="0"/>
              </a:spcAft>
              <a:defRPr>
                <a:solidFill>
                  <a:schemeClr val="bg1"/>
                </a:solidFill>
              </a:defRPr>
            </a:lvl1pPr>
          </a:lstStyle>
          <a:p>
            <a:r>
              <a:rPr lang="en-US"/>
              <a:t>Click to edit Master title style</a:t>
            </a:r>
            <a:endParaRPr lang="en-GB" dirty="0"/>
          </a:p>
        </p:txBody>
      </p:sp>
      <p:sp>
        <p:nvSpPr>
          <p:cNvPr id="16" name="Rectangle 15">
            <a:extLst>
              <a:ext uri="{FF2B5EF4-FFF2-40B4-BE49-F238E27FC236}">
                <a16:creationId xmlns:a16="http://schemas.microsoft.com/office/drawing/2014/main" id="{401C2667-61FC-41B3-91E0-8E039A3A6257}"/>
              </a:ext>
            </a:extLst>
          </p:cNvPr>
          <p:cNvSpPr/>
          <p:nvPr userDrawn="1"/>
        </p:nvSpPr>
        <p:spPr>
          <a:xfrm>
            <a:off x="7772400" y="4663440"/>
            <a:ext cx="3903662" cy="17373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Subtitle 2">
            <a:extLst>
              <a:ext uri="{FF2B5EF4-FFF2-40B4-BE49-F238E27FC236}">
                <a16:creationId xmlns:a16="http://schemas.microsoft.com/office/drawing/2014/main" id="{B5913858-2F70-421E-A4BB-764D9084280E}"/>
              </a:ext>
            </a:extLst>
          </p:cNvPr>
          <p:cNvSpPr>
            <a:spLocks noGrp="1"/>
          </p:cNvSpPr>
          <p:nvPr>
            <p:ph type="subTitle" idx="1"/>
          </p:nvPr>
        </p:nvSpPr>
        <p:spPr>
          <a:xfrm>
            <a:off x="7772400" y="4704239"/>
            <a:ext cx="3903662" cy="1655762"/>
          </a:xfrm>
        </p:spPr>
        <p:txBody>
          <a:bodyPr lIns="180000" tIns="180000" rIns="180000" bIns="72000">
            <a:noAutofit/>
          </a:bodyPr>
          <a:lstStyle>
            <a:lvl1pPr marL="0" indent="0" algn="l">
              <a:lnSpc>
                <a:spcPct val="100000"/>
              </a:lnSpc>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306518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7147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336D4D5-B7E0-4407-B6C7-32E6852C85DE}"/>
              </a:ext>
            </a:extLst>
          </p:cNvPr>
          <p:cNvSpPr/>
          <p:nvPr userDrawn="1"/>
        </p:nvSpPr>
        <p:spPr>
          <a:xfrm>
            <a:off x="0" y="0"/>
            <a:ext cx="10241280" cy="56464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Date Placeholder 3">
            <a:extLst>
              <a:ext uri="{FF2B5EF4-FFF2-40B4-BE49-F238E27FC236}">
                <a16:creationId xmlns:a16="http://schemas.microsoft.com/office/drawing/2014/main" id="{1220A8F3-A7F3-4A79-86D4-15E0CC1F689F}"/>
              </a:ext>
            </a:extLst>
          </p:cNvPr>
          <p:cNvSpPr>
            <a:spLocks noGrp="1"/>
          </p:cNvSpPr>
          <p:nvPr>
            <p:ph type="dt" sz="half" idx="10"/>
          </p:nvPr>
        </p:nvSpPr>
        <p:spPr/>
        <p:txBody>
          <a:bodyPr/>
          <a:lstStyle>
            <a:lvl1pPr>
              <a:defRPr>
                <a:solidFill>
                  <a:schemeClr val="accent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E35205"/>
                </a:solidFill>
                <a:effectLst/>
                <a:uLnTx/>
                <a:uFillTx/>
                <a:latin typeface="Calibri"/>
                <a:ea typeface="+mn-ea"/>
                <a:cs typeface="+mn-cs"/>
              </a:rPr>
              <a:t>24/01/2019</a:t>
            </a:r>
          </a:p>
        </p:txBody>
      </p:sp>
      <p:sp>
        <p:nvSpPr>
          <p:cNvPr id="5" name="Footer Placeholder 4">
            <a:extLst>
              <a:ext uri="{FF2B5EF4-FFF2-40B4-BE49-F238E27FC236}">
                <a16:creationId xmlns:a16="http://schemas.microsoft.com/office/drawing/2014/main" id="{BD29FA32-877C-4389-8DBD-4B0E63433529}"/>
              </a:ext>
            </a:extLst>
          </p:cNvPr>
          <p:cNvSpPr>
            <a:spLocks noGrp="1"/>
          </p:cNvSpPr>
          <p:nvPr>
            <p:ph type="ftr" sz="quarter" idx="11"/>
          </p:nvPr>
        </p:nvSpPr>
        <p:spPr/>
        <p:txBody>
          <a:bodyPr/>
          <a:lstStyle>
            <a:lvl1pPr>
              <a:defRPr>
                <a:solidFill>
                  <a:schemeClr val="accent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E35205"/>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D48CF8E0-A4F5-4F82-9905-172FD7DC4127}"/>
              </a:ext>
            </a:extLst>
          </p:cNvPr>
          <p:cNvSpPr>
            <a:spLocks noGrp="1"/>
          </p:cNvSpPr>
          <p:nvPr>
            <p:ph type="sldNum" sz="quarter" idx="12"/>
          </p:nvPr>
        </p:nvSpPr>
        <p:spPr/>
        <p:txBody>
          <a:bodyPr/>
          <a:lstStyle>
            <a:lvl1pPr>
              <a:defRPr>
                <a:solidFill>
                  <a:schemeClr val="accent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F75ABD7-7F34-4AF5-8498-73523888B7A3}" type="slidenum">
              <a:rPr kumimoji="0" lang="en-GB" sz="800" b="1" i="0" u="none" strike="noStrike" kern="1200" cap="none" spc="0" normalizeH="0" baseline="0" noProof="0" smtClean="0">
                <a:ln>
                  <a:noFill/>
                </a:ln>
                <a:solidFill>
                  <a:srgbClr val="E35205"/>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800" b="1" i="0" u="none" strike="noStrike" kern="1200" cap="none" spc="0" normalizeH="0" baseline="0" noProof="0" dirty="0">
              <a:ln>
                <a:noFill/>
              </a:ln>
              <a:solidFill>
                <a:srgbClr val="E35205"/>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9D24E4DA-0DCE-42EF-9D1C-FBE98BB6D4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938" y="375614"/>
            <a:ext cx="1648142" cy="1035974"/>
          </a:xfrm>
          <a:prstGeom prst="rect">
            <a:avLst/>
          </a:prstGeom>
        </p:spPr>
      </p:pic>
      <p:pic>
        <p:nvPicPr>
          <p:cNvPr id="15" name="Picture 14">
            <a:extLst>
              <a:ext uri="{FF2B5EF4-FFF2-40B4-BE49-F238E27FC236}">
                <a16:creationId xmlns:a16="http://schemas.microsoft.com/office/drawing/2014/main" id="{78B2376C-1656-4297-8896-FA61B804839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92094" y="2467769"/>
            <a:ext cx="1082761" cy="984091"/>
          </a:xfrm>
          <a:prstGeom prst="rect">
            <a:avLst/>
          </a:prstGeom>
        </p:spPr>
      </p:pic>
      <p:pic>
        <p:nvPicPr>
          <p:cNvPr id="13" name="Picture 12">
            <a:extLst>
              <a:ext uri="{FF2B5EF4-FFF2-40B4-BE49-F238E27FC236}">
                <a16:creationId xmlns:a16="http://schemas.microsoft.com/office/drawing/2014/main" id="{8A9334A6-CE2F-448B-8A90-E8408D03358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9875" y="4297679"/>
            <a:ext cx="770511" cy="770511"/>
          </a:xfrm>
          <a:prstGeom prst="rect">
            <a:avLst/>
          </a:prstGeom>
        </p:spPr>
      </p:pic>
      <p:sp>
        <p:nvSpPr>
          <p:cNvPr id="17" name="Title 16">
            <a:extLst>
              <a:ext uri="{FF2B5EF4-FFF2-40B4-BE49-F238E27FC236}">
                <a16:creationId xmlns:a16="http://schemas.microsoft.com/office/drawing/2014/main" id="{5D08A326-7524-4F7C-A37B-D1FFAFE62D2E}"/>
              </a:ext>
            </a:extLst>
          </p:cNvPr>
          <p:cNvSpPr>
            <a:spLocks noGrp="1"/>
          </p:cNvSpPr>
          <p:nvPr>
            <p:ph type="title"/>
          </p:nvPr>
        </p:nvSpPr>
        <p:spPr>
          <a:xfrm>
            <a:off x="510524" y="2047747"/>
            <a:ext cx="5580062" cy="1255523"/>
          </a:xfrm>
        </p:spPr>
        <p:txBody>
          <a:bodyPr lIns="0" tIns="0" rIns="0" bIns="0">
            <a:noAutofit/>
          </a:bodyPr>
          <a:lstStyle>
            <a:lvl1pPr>
              <a:spcAft>
                <a:spcPts val="0"/>
              </a:spcAft>
              <a:defRPr>
                <a:solidFill>
                  <a:schemeClr val="bg1"/>
                </a:solidFill>
              </a:defRPr>
            </a:lvl1pPr>
          </a:lstStyle>
          <a:p>
            <a:r>
              <a:rPr lang="en-US"/>
              <a:t>Click to edit Master title style</a:t>
            </a:r>
            <a:endParaRPr lang="en-GB" dirty="0"/>
          </a:p>
        </p:txBody>
      </p:sp>
      <p:sp>
        <p:nvSpPr>
          <p:cNvPr id="16" name="Rectangle 15">
            <a:extLst>
              <a:ext uri="{FF2B5EF4-FFF2-40B4-BE49-F238E27FC236}">
                <a16:creationId xmlns:a16="http://schemas.microsoft.com/office/drawing/2014/main" id="{401C2667-61FC-41B3-91E0-8E039A3A6257}"/>
              </a:ext>
            </a:extLst>
          </p:cNvPr>
          <p:cNvSpPr/>
          <p:nvPr userDrawn="1"/>
        </p:nvSpPr>
        <p:spPr>
          <a:xfrm>
            <a:off x="7772400" y="4663440"/>
            <a:ext cx="3903662" cy="17373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Subtitle 2">
            <a:extLst>
              <a:ext uri="{FF2B5EF4-FFF2-40B4-BE49-F238E27FC236}">
                <a16:creationId xmlns:a16="http://schemas.microsoft.com/office/drawing/2014/main" id="{B5913858-2F70-421E-A4BB-764D9084280E}"/>
              </a:ext>
            </a:extLst>
          </p:cNvPr>
          <p:cNvSpPr>
            <a:spLocks noGrp="1"/>
          </p:cNvSpPr>
          <p:nvPr>
            <p:ph type="subTitle" idx="1"/>
          </p:nvPr>
        </p:nvSpPr>
        <p:spPr>
          <a:xfrm>
            <a:off x="7772400" y="4704239"/>
            <a:ext cx="3903662" cy="1655762"/>
          </a:xfrm>
        </p:spPr>
        <p:txBody>
          <a:bodyPr lIns="180000" tIns="180000" rIns="180000" bIns="72000">
            <a:noAutofit/>
          </a:bodyPr>
          <a:lstStyle>
            <a:lvl1pPr marL="0" indent="0" algn="l">
              <a:lnSpc>
                <a:spcPct val="100000"/>
              </a:lnSpc>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818215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74387E9-F540-471E-9077-ABE912019CEC}"/>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BA802D7D-01CF-4121-A0BE-97B90478ADD7}"/>
              </a:ext>
            </a:extLst>
          </p:cNvPr>
          <p:cNvSpPr/>
          <p:nvPr userDrawn="1"/>
        </p:nvSpPr>
        <p:spPr>
          <a:xfrm>
            <a:off x="515938" y="0"/>
            <a:ext cx="9351962" cy="48082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212045E5-F98A-4B03-AE8F-7EAF1343E595}"/>
              </a:ext>
            </a:extLst>
          </p:cNvPr>
          <p:cNvSpPr>
            <a:spLocks noGrp="1"/>
          </p:cNvSpPr>
          <p:nvPr>
            <p:ph type="title"/>
          </p:nvPr>
        </p:nvSpPr>
        <p:spPr>
          <a:xfrm>
            <a:off x="1038224" y="0"/>
            <a:ext cx="8334045" cy="1247775"/>
          </a:xfrm>
        </p:spPr>
        <p:txBody>
          <a:bodyPr tIns="0" rIns="0" bIns="0" anchor="b">
            <a:normAutofit/>
          </a:bodyPr>
          <a:lstStyle>
            <a:lvl1pPr algn="l">
              <a:defRPr sz="44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5A51FA66-F218-43EF-BBA4-A34AC23F7CAF}"/>
              </a:ext>
            </a:extLst>
          </p:cNvPr>
          <p:cNvSpPr>
            <a:spLocks noGrp="1"/>
          </p:cNvSpPr>
          <p:nvPr>
            <p:ph type="body" idx="1"/>
          </p:nvPr>
        </p:nvSpPr>
        <p:spPr>
          <a:xfrm>
            <a:off x="1038224" y="1130142"/>
            <a:ext cx="8334045" cy="1500187"/>
          </a:xfrm>
        </p:spPr>
        <p:txBody>
          <a:bodyPr tIns="0" bIns="0">
            <a:normAutofit/>
          </a:bodyPr>
          <a:lstStyle>
            <a:lvl1pPr marL="0" indent="0">
              <a:lnSpc>
                <a:spcPct val="100000"/>
              </a:lnSpc>
              <a:spcBef>
                <a:spcPts val="0"/>
              </a:spcBef>
              <a:spcAft>
                <a:spcPts val="300"/>
              </a:spcAft>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499546E-AA6D-4EC9-BB4C-DA5AB120AA28}"/>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Calibri"/>
                <a:ea typeface="+mn-ea"/>
                <a:cs typeface="+mn-cs"/>
              </a:rPr>
              <a:t>24/01/2019</a:t>
            </a:r>
          </a:p>
        </p:txBody>
      </p:sp>
      <p:sp>
        <p:nvSpPr>
          <p:cNvPr id="5" name="Footer Placeholder 4">
            <a:extLst>
              <a:ext uri="{FF2B5EF4-FFF2-40B4-BE49-F238E27FC236}">
                <a16:creationId xmlns:a16="http://schemas.microsoft.com/office/drawing/2014/main" id="{AF20A540-DE4C-4A19-917E-51BF7D11A637}"/>
              </a:ext>
            </a:extLst>
          </p:cNvPr>
          <p:cNvSpPr>
            <a:spLocks noGrp="1"/>
          </p:cNvSpPr>
          <p:nvPr>
            <p:ph type="ftr" sz="quarter" idx="11"/>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B7407119-5498-4890-99C0-40FFAF06EB33}"/>
              </a:ext>
            </a:extLst>
          </p:cNvPr>
          <p:cNvSpPr>
            <a:spLocks noGrp="1"/>
          </p:cNvSpPr>
          <p:nvPr>
            <p:ph type="sldNum" sz="quarter" idx="12"/>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F75ABD7-7F34-4AF5-8498-73523888B7A3}" type="slidenum">
              <a:rPr kumimoji="0" lang="en-GB" sz="8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7CD764FE-9C76-48E5-9CD7-CB6A808D8763}"/>
              </a:ext>
            </a:extLst>
          </p:cNvPr>
          <p:cNvPicPr>
            <a:picLocks noChangeAspect="1"/>
          </p:cNvPicPr>
          <p:nvPr userDrawn="1"/>
        </p:nvPicPr>
        <p:blipFill>
          <a:blip r:embed="rId2"/>
          <a:stretch>
            <a:fillRect/>
          </a:stretch>
        </p:blipFill>
        <p:spPr>
          <a:xfrm>
            <a:off x="10331891" y="5562592"/>
            <a:ext cx="1359411" cy="853442"/>
          </a:xfrm>
          <a:prstGeom prst="rect">
            <a:avLst/>
          </a:prstGeom>
        </p:spPr>
      </p:pic>
      <p:pic>
        <p:nvPicPr>
          <p:cNvPr id="14" name="Picture 13">
            <a:extLst>
              <a:ext uri="{FF2B5EF4-FFF2-40B4-BE49-F238E27FC236}">
                <a16:creationId xmlns:a16="http://schemas.microsoft.com/office/drawing/2014/main" id="{FC186CB8-C5EE-4F0A-995A-2DDCD5EE8491}"/>
              </a:ext>
            </a:extLst>
          </p:cNvPr>
          <p:cNvPicPr>
            <a:picLocks noChangeAspect="1"/>
          </p:cNvPicPr>
          <p:nvPr userDrawn="1"/>
        </p:nvPicPr>
        <p:blipFill>
          <a:blip r:embed="rId3"/>
          <a:stretch>
            <a:fillRect/>
          </a:stretch>
        </p:blipFill>
        <p:spPr>
          <a:xfrm>
            <a:off x="9377405" y="4327191"/>
            <a:ext cx="827468" cy="837740"/>
          </a:xfrm>
          <a:prstGeom prst="rect">
            <a:avLst/>
          </a:prstGeom>
        </p:spPr>
      </p:pic>
    </p:spTree>
    <p:extLst>
      <p:ext uri="{BB962C8B-B14F-4D97-AF65-F5344CB8AC3E}">
        <p14:creationId xmlns:p14="http://schemas.microsoft.com/office/powerpoint/2010/main" val="552209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74387E9-F540-471E-9077-ABE912019CEC}"/>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BA802D7D-01CF-4121-A0BE-97B90478ADD7}"/>
              </a:ext>
            </a:extLst>
          </p:cNvPr>
          <p:cNvSpPr/>
          <p:nvPr userDrawn="1"/>
        </p:nvSpPr>
        <p:spPr>
          <a:xfrm>
            <a:off x="515938" y="2049780"/>
            <a:ext cx="9351962" cy="48082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212045E5-F98A-4B03-AE8F-7EAF1343E595}"/>
              </a:ext>
            </a:extLst>
          </p:cNvPr>
          <p:cNvSpPr>
            <a:spLocks noGrp="1"/>
          </p:cNvSpPr>
          <p:nvPr>
            <p:ph type="title"/>
          </p:nvPr>
        </p:nvSpPr>
        <p:spPr>
          <a:xfrm>
            <a:off x="1038224" y="2049780"/>
            <a:ext cx="8334045" cy="1247775"/>
          </a:xfrm>
        </p:spPr>
        <p:txBody>
          <a:bodyPr tIns="0" rIns="0" bIns="0" anchor="b">
            <a:normAutofit/>
          </a:bodyPr>
          <a:lstStyle>
            <a:lvl1pPr algn="l">
              <a:defRPr sz="44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5A51FA66-F218-43EF-BBA4-A34AC23F7CAF}"/>
              </a:ext>
            </a:extLst>
          </p:cNvPr>
          <p:cNvSpPr>
            <a:spLocks noGrp="1"/>
          </p:cNvSpPr>
          <p:nvPr>
            <p:ph type="body" idx="1"/>
          </p:nvPr>
        </p:nvSpPr>
        <p:spPr>
          <a:xfrm>
            <a:off x="1038224" y="3179922"/>
            <a:ext cx="8334045" cy="1500187"/>
          </a:xfrm>
        </p:spPr>
        <p:txBody>
          <a:bodyPr tIns="0" bIns="0">
            <a:normAutofit/>
          </a:bodyPr>
          <a:lstStyle>
            <a:lvl1pPr marL="0" indent="0">
              <a:lnSpc>
                <a:spcPct val="100000"/>
              </a:lnSpc>
              <a:spcBef>
                <a:spcPts val="0"/>
              </a:spcBef>
              <a:spcAft>
                <a:spcPts val="300"/>
              </a:spcAft>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499546E-AA6D-4EC9-BB4C-DA5AB120AA28}"/>
              </a:ext>
            </a:extLst>
          </p:cNvPr>
          <p:cNvSpPr>
            <a:spLocks noGrp="1"/>
          </p:cNvSpPr>
          <p:nvPr>
            <p:ph type="dt" sz="half" idx="10"/>
          </p:nvPr>
        </p:nvSpPr>
        <p:spPr>
          <a:xfrm>
            <a:off x="995839" y="6301740"/>
            <a:ext cx="1393031" cy="213348"/>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Calibri"/>
                <a:ea typeface="+mn-ea"/>
                <a:cs typeface="+mn-cs"/>
              </a:rPr>
              <a:t>24/01/2019</a:t>
            </a:r>
          </a:p>
        </p:txBody>
      </p:sp>
      <p:sp>
        <p:nvSpPr>
          <p:cNvPr id="5" name="Footer Placeholder 4">
            <a:extLst>
              <a:ext uri="{FF2B5EF4-FFF2-40B4-BE49-F238E27FC236}">
                <a16:creationId xmlns:a16="http://schemas.microsoft.com/office/drawing/2014/main" id="{AF20A540-DE4C-4A19-917E-51BF7D11A637}"/>
              </a:ext>
            </a:extLst>
          </p:cNvPr>
          <p:cNvSpPr>
            <a:spLocks noGrp="1"/>
          </p:cNvSpPr>
          <p:nvPr>
            <p:ph type="ftr" sz="quarter" idx="11"/>
          </p:nvPr>
        </p:nvSpPr>
        <p:spPr>
          <a:xfrm>
            <a:off x="2489359" y="6301740"/>
            <a:ext cx="4114800" cy="213348"/>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B7407119-5498-4890-99C0-40FFAF06EB33}"/>
              </a:ext>
            </a:extLst>
          </p:cNvPr>
          <p:cNvSpPr>
            <a:spLocks noGrp="1"/>
          </p:cNvSpPr>
          <p:nvPr>
            <p:ph type="sldNum" sz="quarter" idx="12"/>
          </p:nvPr>
        </p:nvSpPr>
        <p:spPr>
          <a:xfrm>
            <a:off x="649288" y="6301740"/>
            <a:ext cx="246062" cy="213348"/>
          </a:xfrm>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F75ABD7-7F34-4AF5-8498-73523888B7A3}" type="slidenum">
              <a:rPr kumimoji="0" lang="en-GB" sz="8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7CD764FE-9C76-48E5-9CD7-CB6A808D8763}"/>
              </a:ext>
            </a:extLst>
          </p:cNvPr>
          <p:cNvPicPr>
            <a:picLocks noChangeAspect="1"/>
          </p:cNvPicPr>
          <p:nvPr userDrawn="1"/>
        </p:nvPicPr>
        <p:blipFill>
          <a:blip r:embed="rId2"/>
          <a:stretch>
            <a:fillRect/>
          </a:stretch>
        </p:blipFill>
        <p:spPr>
          <a:xfrm>
            <a:off x="10331891" y="393692"/>
            <a:ext cx="1359411" cy="853442"/>
          </a:xfrm>
          <a:prstGeom prst="rect">
            <a:avLst/>
          </a:prstGeom>
        </p:spPr>
      </p:pic>
      <p:pic>
        <p:nvPicPr>
          <p:cNvPr id="16" name="Picture 15">
            <a:extLst>
              <a:ext uri="{FF2B5EF4-FFF2-40B4-BE49-F238E27FC236}">
                <a16:creationId xmlns:a16="http://schemas.microsoft.com/office/drawing/2014/main" id="{9110D3E6-6EC6-4455-9ABA-A453F746048B}"/>
              </a:ext>
            </a:extLst>
          </p:cNvPr>
          <p:cNvPicPr>
            <a:picLocks noChangeAspect="1"/>
          </p:cNvPicPr>
          <p:nvPr userDrawn="1"/>
        </p:nvPicPr>
        <p:blipFill>
          <a:blip r:embed="rId3"/>
          <a:stretch>
            <a:fillRect/>
          </a:stretch>
        </p:blipFill>
        <p:spPr>
          <a:xfrm>
            <a:off x="9650778" y="5055394"/>
            <a:ext cx="428252" cy="1785747"/>
          </a:xfrm>
          <a:prstGeom prst="rect">
            <a:avLst/>
          </a:prstGeom>
        </p:spPr>
      </p:pic>
    </p:spTree>
    <p:extLst>
      <p:ext uri="{BB962C8B-B14F-4D97-AF65-F5344CB8AC3E}">
        <p14:creationId xmlns:p14="http://schemas.microsoft.com/office/powerpoint/2010/main" val="269429011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74387E9-F540-471E-9077-ABE912019CEC}"/>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212045E5-F98A-4B03-AE8F-7EAF1343E595}"/>
              </a:ext>
            </a:extLst>
          </p:cNvPr>
          <p:cNvSpPr>
            <a:spLocks noGrp="1"/>
          </p:cNvSpPr>
          <p:nvPr>
            <p:ph type="title"/>
          </p:nvPr>
        </p:nvSpPr>
        <p:spPr>
          <a:xfrm>
            <a:off x="3324225" y="2049780"/>
            <a:ext cx="5553075" cy="1247775"/>
          </a:xfrm>
        </p:spPr>
        <p:txBody>
          <a:bodyPr tIns="0" rIns="0" bIns="0" anchor="b">
            <a:normAutofit/>
          </a:bodyPr>
          <a:lstStyle>
            <a:lvl1pPr algn="ctr">
              <a:defRPr sz="44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5A51FA66-F218-43EF-BBA4-A34AC23F7CAF}"/>
              </a:ext>
            </a:extLst>
          </p:cNvPr>
          <p:cNvSpPr>
            <a:spLocks noGrp="1"/>
          </p:cNvSpPr>
          <p:nvPr>
            <p:ph type="body" idx="1"/>
          </p:nvPr>
        </p:nvSpPr>
        <p:spPr>
          <a:xfrm>
            <a:off x="3324225" y="3179922"/>
            <a:ext cx="5553075" cy="1500187"/>
          </a:xfrm>
        </p:spPr>
        <p:txBody>
          <a:bodyPr tIns="0" bIns="0">
            <a:normAutofit/>
          </a:bodyPr>
          <a:lstStyle>
            <a:lvl1pPr marL="0" indent="0" algn="ctr">
              <a:lnSpc>
                <a:spcPct val="100000"/>
              </a:lnSpc>
              <a:spcBef>
                <a:spcPts val="0"/>
              </a:spcBef>
              <a:spcAft>
                <a:spcPts val="300"/>
              </a:spcAft>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1" name="Picture 10">
            <a:extLst>
              <a:ext uri="{FF2B5EF4-FFF2-40B4-BE49-F238E27FC236}">
                <a16:creationId xmlns:a16="http://schemas.microsoft.com/office/drawing/2014/main" id="{7CD764FE-9C76-48E5-9CD7-CB6A808D8763}"/>
              </a:ext>
            </a:extLst>
          </p:cNvPr>
          <p:cNvPicPr>
            <a:picLocks noChangeAspect="1"/>
          </p:cNvPicPr>
          <p:nvPr userDrawn="1"/>
        </p:nvPicPr>
        <p:blipFill>
          <a:blip r:embed="rId2"/>
          <a:stretch>
            <a:fillRect/>
          </a:stretch>
        </p:blipFill>
        <p:spPr>
          <a:xfrm>
            <a:off x="10341416" y="5554972"/>
            <a:ext cx="1359411" cy="853442"/>
          </a:xfrm>
          <a:prstGeom prst="rect">
            <a:avLst/>
          </a:prstGeom>
        </p:spPr>
      </p:pic>
      <p:pic>
        <p:nvPicPr>
          <p:cNvPr id="14" name="Picture 13">
            <a:extLst>
              <a:ext uri="{FF2B5EF4-FFF2-40B4-BE49-F238E27FC236}">
                <a16:creationId xmlns:a16="http://schemas.microsoft.com/office/drawing/2014/main" id="{6FD4D463-BA1E-467E-AF08-0BD85ADD4D3B}"/>
              </a:ext>
            </a:extLst>
          </p:cNvPr>
          <p:cNvPicPr>
            <a:picLocks noChangeAspect="1"/>
          </p:cNvPicPr>
          <p:nvPr userDrawn="1"/>
        </p:nvPicPr>
        <p:blipFill>
          <a:blip r:embed="rId3"/>
          <a:stretch>
            <a:fillRect/>
          </a:stretch>
        </p:blipFill>
        <p:spPr>
          <a:xfrm>
            <a:off x="9202429" y="2105025"/>
            <a:ext cx="2446827" cy="2667000"/>
          </a:xfrm>
          <a:prstGeom prst="rect">
            <a:avLst/>
          </a:prstGeom>
        </p:spPr>
      </p:pic>
      <p:pic>
        <p:nvPicPr>
          <p:cNvPr id="18" name="Picture 17">
            <a:extLst>
              <a:ext uri="{FF2B5EF4-FFF2-40B4-BE49-F238E27FC236}">
                <a16:creationId xmlns:a16="http://schemas.microsoft.com/office/drawing/2014/main" id="{6C4977D1-B34D-4B39-B386-F9B66102CD22}"/>
              </a:ext>
            </a:extLst>
          </p:cNvPr>
          <p:cNvPicPr>
            <a:picLocks noChangeAspect="1"/>
          </p:cNvPicPr>
          <p:nvPr userDrawn="1"/>
        </p:nvPicPr>
        <p:blipFill>
          <a:blip r:embed="rId4"/>
          <a:stretch>
            <a:fillRect/>
          </a:stretch>
        </p:blipFill>
        <p:spPr>
          <a:xfrm>
            <a:off x="542744" y="2104425"/>
            <a:ext cx="2423831" cy="2667600"/>
          </a:xfrm>
          <a:prstGeom prst="rect">
            <a:avLst/>
          </a:prstGeom>
        </p:spPr>
      </p:pic>
      <p:sp>
        <p:nvSpPr>
          <p:cNvPr id="20" name="Date Placeholder 3">
            <a:extLst>
              <a:ext uri="{FF2B5EF4-FFF2-40B4-BE49-F238E27FC236}">
                <a16:creationId xmlns:a16="http://schemas.microsoft.com/office/drawing/2014/main" id="{FAE5EFA3-AE6E-4B00-82D6-191AF0CBD8F1}"/>
              </a:ext>
            </a:extLst>
          </p:cNvPr>
          <p:cNvSpPr>
            <a:spLocks noGrp="1"/>
          </p:cNvSpPr>
          <p:nvPr>
            <p:ph type="dt" sz="half" idx="2"/>
          </p:nvPr>
        </p:nvSpPr>
        <p:spPr>
          <a:xfrm>
            <a:off x="862489" y="6301740"/>
            <a:ext cx="1393031" cy="213348"/>
          </a:xfrm>
          <a:prstGeom prst="rect">
            <a:avLst/>
          </a:prstGeom>
        </p:spPr>
        <p:txBody>
          <a:bodyPr vert="horz" lIns="91440" tIns="45720" rIns="91440" bIns="0" rtlCol="0" anchor="b" anchorCtr="0"/>
          <a:lstStyle>
            <a:lvl1pPr algn="l">
              <a:defRPr sz="8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Calibri"/>
                <a:ea typeface="+mn-ea"/>
                <a:cs typeface="+mn-cs"/>
              </a:rPr>
              <a:t>24/01/2019</a:t>
            </a:r>
          </a:p>
        </p:txBody>
      </p:sp>
      <p:sp>
        <p:nvSpPr>
          <p:cNvPr id="21" name="Footer Placeholder 4">
            <a:extLst>
              <a:ext uri="{FF2B5EF4-FFF2-40B4-BE49-F238E27FC236}">
                <a16:creationId xmlns:a16="http://schemas.microsoft.com/office/drawing/2014/main" id="{B6DB73E6-1889-4496-BEA0-8C1EF7ADF45B}"/>
              </a:ext>
            </a:extLst>
          </p:cNvPr>
          <p:cNvSpPr>
            <a:spLocks noGrp="1"/>
          </p:cNvSpPr>
          <p:nvPr>
            <p:ph type="ftr" sz="quarter" idx="3"/>
          </p:nvPr>
        </p:nvSpPr>
        <p:spPr>
          <a:xfrm>
            <a:off x="2356009" y="6301740"/>
            <a:ext cx="4114800" cy="213348"/>
          </a:xfrm>
          <a:prstGeom prst="rect">
            <a:avLst/>
          </a:prstGeom>
        </p:spPr>
        <p:txBody>
          <a:bodyPr vert="horz" lIns="91440" tIns="45720" rIns="91440" bIns="0" rtlCol="0" anchor="b" anchorCtr="0"/>
          <a:lstStyle>
            <a:lvl1pPr algn="l">
              <a:defRPr sz="8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Slide Number Placeholder 5">
            <a:extLst>
              <a:ext uri="{FF2B5EF4-FFF2-40B4-BE49-F238E27FC236}">
                <a16:creationId xmlns:a16="http://schemas.microsoft.com/office/drawing/2014/main" id="{198E58BF-935A-47EF-9962-B1958FD0EAB5}"/>
              </a:ext>
            </a:extLst>
          </p:cNvPr>
          <p:cNvSpPr>
            <a:spLocks noGrp="1"/>
          </p:cNvSpPr>
          <p:nvPr>
            <p:ph type="sldNum" sz="quarter" idx="4"/>
          </p:nvPr>
        </p:nvSpPr>
        <p:spPr>
          <a:xfrm>
            <a:off x="515938" y="6301740"/>
            <a:ext cx="246062" cy="213348"/>
          </a:xfrm>
          <a:prstGeom prst="rect">
            <a:avLst/>
          </a:prstGeom>
        </p:spPr>
        <p:txBody>
          <a:bodyPr vert="horz" lIns="0" tIns="45720" rIns="91440" bIns="0" rtlCol="0" anchor="b" anchorCtr="0"/>
          <a:lstStyle>
            <a:lvl1pPr algn="l">
              <a:defRPr sz="8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F75ABD7-7F34-4AF5-8498-73523888B7A3}" type="slidenum">
              <a:rPr kumimoji="0" lang="en-GB" sz="8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8800280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3_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74387E9-F540-471E-9077-ABE912019CEC}"/>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212045E5-F98A-4B03-AE8F-7EAF1343E595}"/>
              </a:ext>
            </a:extLst>
          </p:cNvPr>
          <p:cNvSpPr>
            <a:spLocks noGrp="1"/>
          </p:cNvSpPr>
          <p:nvPr>
            <p:ph type="title"/>
          </p:nvPr>
        </p:nvSpPr>
        <p:spPr>
          <a:xfrm>
            <a:off x="2533650" y="153351"/>
            <a:ext cx="7134226" cy="1163952"/>
          </a:xfrm>
        </p:spPr>
        <p:txBody>
          <a:bodyPr tIns="0" rIns="0" bIns="0" anchor="b">
            <a:normAutofit/>
          </a:bodyPr>
          <a:lstStyle>
            <a:lvl1pPr algn="ctr">
              <a:defRPr sz="4400">
                <a:solidFill>
                  <a:schemeClr val="accent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5A51FA66-F218-43EF-BBA4-A34AC23F7CAF}"/>
              </a:ext>
            </a:extLst>
          </p:cNvPr>
          <p:cNvSpPr>
            <a:spLocks noGrp="1"/>
          </p:cNvSpPr>
          <p:nvPr>
            <p:ph type="body" idx="1"/>
          </p:nvPr>
        </p:nvSpPr>
        <p:spPr>
          <a:xfrm>
            <a:off x="2533650" y="1199671"/>
            <a:ext cx="7134226" cy="1030128"/>
          </a:xfrm>
        </p:spPr>
        <p:txBody>
          <a:bodyPr tIns="0" bIns="0">
            <a:normAutofit/>
          </a:bodyPr>
          <a:lstStyle>
            <a:lvl1pPr marL="0" indent="0" algn="ctr">
              <a:lnSpc>
                <a:spcPct val="100000"/>
              </a:lnSpc>
              <a:spcBef>
                <a:spcPts val="0"/>
              </a:spcBef>
              <a:spcAft>
                <a:spcPts val="300"/>
              </a:spcAft>
              <a:buNone/>
              <a:defRPr sz="32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1" name="Picture 10">
            <a:extLst>
              <a:ext uri="{FF2B5EF4-FFF2-40B4-BE49-F238E27FC236}">
                <a16:creationId xmlns:a16="http://schemas.microsoft.com/office/drawing/2014/main" id="{7CD764FE-9C76-48E5-9CD7-CB6A808D8763}"/>
              </a:ext>
            </a:extLst>
          </p:cNvPr>
          <p:cNvPicPr>
            <a:picLocks noChangeAspect="1"/>
          </p:cNvPicPr>
          <p:nvPr userDrawn="1"/>
        </p:nvPicPr>
        <p:blipFill>
          <a:blip r:embed="rId2"/>
          <a:stretch>
            <a:fillRect/>
          </a:stretch>
        </p:blipFill>
        <p:spPr>
          <a:xfrm>
            <a:off x="10341416" y="5554972"/>
            <a:ext cx="1359411" cy="853442"/>
          </a:xfrm>
          <a:prstGeom prst="rect">
            <a:avLst/>
          </a:prstGeom>
        </p:spPr>
      </p:pic>
      <p:pic>
        <p:nvPicPr>
          <p:cNvPr id="10" name="Picture 9">
            <a:extLst>
              <a:ext uri="{FF2B5EF4-FFF2-40B4-BE49-F238E27FC236}">
                <a16:creationId xmlns:a16="http://schemas.microsoft.com/office/drawing/2014/main" id="{28435074-FC6D-48E4-8713-50F1C82A0610}"/>
              </a:ext>
            </a:extLst>
          </p:cNvPr>
          <p:cNvPicPr>
            <a:picLocks noChangeAspect="1"/>
          </p:cNvPicPr>
          <p:nvPr userDrawn="1"/>
        </p:nvPicPr>
        <p:blipFill>
          <a:blip r:embed="rId3"/>
          <a:stretch>
            <a:fillRect/>
          </a:stretch>
        </p:blipFill>
        <p:spPr>
          <a:xfrm>
            <a:off x="4085758" y="2383149"/>
            <a:ext cx="4009652" cy="5928372"/>
          </a:xfrm>
          <a:prstGeom prst="rect">
            <a:avLst/>
          </a:prstGeom>
        </p:spPr>
      </p:pic>
      <p:sp>
        <p:nvSpPr>
          <p:cNvPr id="16" name="Date Placeholder 3">
            <a:extLst>
              <a:ext uri="{FF2B5EF4-FFF2-40B4-BE49-F238E27FC236}">
                <a16:creationId xmlns:a16="http://schemas.microsoft.com/office/drawing/2014/main" id="{3DE78CF7-E638-4C2B-897E-A44FC47E804A}"/>
              </a:ext>
            </a:extLst>
          </p:cNvPr>
          <p:cNvSpPr>
            <a:spLocks noGrp="1"/>
          </p:cNvSpPr>
          <p:nvPr>
            <p:ph type="dt" sz="half" idx="2"/>
          </p:nvPr>
        </p:nvSpPr>
        <p:spPr>
          <a:xfrm>
            <a:off x="862489" y="6301740"/>
            <a:ext cx="1393031" cy="213348"/>
          </a:xfrm>
          <a:prstGeom prst="rect">
            <a:avLst/>
          </a:prstGeom>
        </p:spPr>
        <p:txBody>
          <a:bodyPr vert="horz" lIns="91440" tIns="45720" rIns="91440" bIns="0" rtlCol="0" anchor="b" anchorCtr="0"/>
          <a:lstStyle>
            <a:lvl1pPr algn="l">
              <a:defRPr sz="8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Calibri"/>
                <a:ea typeface="+mn-ea"/>
                <a:cs typeface="+mn-cs"/>
              </a:rPr>
              <a:t>24/01/2019</a:t>
            </a:r>
          </a:p>
        </p:txBody>
      </p:sp>
      <p:sp>
        <p:nvSpPr>
          <p:cNvPr id="17" name="Footer Placeholder 4">
            <a:extLst>
              <a:ext uri="{FF2B5EF4-FFF2-40B4-BE49-F238E27FC236}">
                <a16:creationId xmlns:a16="http://schemas.microsoft.com/office/drawing/2014/main" id="{4EDCF41B-2304-497A-94D6-ADD01F09042B}"/>
              </a:ext>
            </a:extLst>
          </p:cNvPr>
          <p:cNvSpPr>
            <a:spLocks noGrp="1"/>
          </p:cNvSpPr>
          <p:nvPr>
            <p:ph type="ftr" sz="quarter" idx="3"/>
          </p:nvPr>
        </p:nvSpPr>
        <p:spPr>
          <a:xfrm>
            <a:off x="2356009" y="6301740"/>
            <a:ext cx="4114800" cy="213348"/>
          </a:xfrm>
          <a:prstGeom prst="rect">
            <a:avLst/>
          </a:prstGeom>
        </p:spPr>
        <p:txBody>
          <a:bodyPr vert="horz" lIns="91440" tIns="45720" rIns="91440" bIns="0" rtlCol="0" anchor="b" anchorCtr="0"/>
          <a:lstStyle>
            <a:lvl1pPr algn="l">
              <a:defRPr sz="8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Slide Number Placeholder 5">
            <a:extLst>
              <a:ext uri="{FF2B5EF4-FFF2-40B4-BE49-F238E27FC236}">
                <a16:creationId xmlns:a16="http://schemas.microsoft.com/office/drawing/2014/main" id="{580DB326-E39C-4432-A436-8CC3E984C850}"/>
              </a:ext>
            </a:extLst>
          </p:cNvPr>
          <p:cNvSpPr>
            <a:spLocks noGrp="1"/>
          </p:cNvSpPr>
          <p:nvPr>
            <p:ph type="sldNum" sz="quarter" idx="4"/>
          </p:nvPr>
        </p:nvSpPr>
        <p:spPr>
          <a:xfrm>
            <a:off x="515938" y="6301740"/>
            <a:ext cx="246062" cy="213348"/>
          </a:xfrm>
          <a:prstGeom prst="rect">
            <a:avLst/>
          </a:prstGeom>
        </p:spPr>
        <p:txBody>
          <a:bodyPr vert="horz" lIns="0" tIns="45720" rIns="91440" bIns="0" rtlCol="0" anchor="b" anchorCtr="0"/>
          <a:lstStyle>
            <a:lvl1pPr algn="l">
              <a:defRPr sz="8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F75ABD7-7F34-4AF5-8498-73523888B7A3}" type="slidenum">
              <a:rPr kumimoji="0" lang="en-GB" sz="8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4021298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707E-5175-44B0-9FD6-3030E6ABE1DD}"/>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9C0283A1-9319-4CA0-BC39-FF849C94323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5B531F-C991-447B-AA77-CD3A8CDEDE9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E35205"/>
                </a:solidFill>
                <a:effectLst/>
                <a:uLnTx/>
                <a:uFillTx/>
                <a:latin typeface="Calibri"/>
                <a:ea typeface="+mn-ea"/>
                <a:cs typeface="+mn-cs"/>
              </a:rPr>
              <a:t>24/01/2019</a:t>
            </a:r>
          </a:p>
        </p:txBody>
      </p:sp>
      <p:sp>
        <p:nvSpPr>
          <p:cNvPr id="5" name="Footer Placeholder 4">
            <a:extLst>
              <a:ext uri="{FF2B5EF4-FFF2-40B4-BE49-F238E27FC236}">
                <a16:creationId xmlns:a16="http://schemas.microsoft.com/office/drawing/2014/main" id="{EB5AE868-AE7D-4304-93B8-94B39CB407D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E35205"/>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14676AC9-9D61-4356-9031-7E6F9E7A31A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5ABD7-7F34-4AF5-8498-73523888B7A3}" type="slidenum">
              <a:rPr kumimoji="0" lang="en-GB" sz="800" b="1" i="0" u="none" strike="noStrike" kern="1200" cap="none" spc="0" normalizeH="0" baseline="0" noProof="0" smtClean="0">
                <a:ln>
                  <a:noFill/>
                </a:ln>
                <a:solidFill>
                  <a:srgbClr val="E35205"/>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800" b="1" i="0" u="none" strike="noStrike" kern="1200" cap="none" spc="0" normalizeH="0" baseline="0" noProof="0" dirty="0">
              <a:ln>
                <a:noFill/>
              </a:ln>
              <a:solidFill>
                <a:srgbClr val="E35205"/>
              </a:solidFill>
              <a:effectLst/>
              <a:uLnTx/>
              <a:uFillTx/>
              <a:latin typeface="Calibri"/>
              <a:ea typeface="+mn-ea"/>
              <a:cs typeface="+mn-cs"/>
            </a:endParaRPr>
          </a:p>
        </p:txBody>
      </p:sp>
    </p:spTree>
    <p:extLst>
      <p:ext uri="{BB962C8B-B14F-4D97-AF65-F5344CB8AC3E}">
        <p14:creationId xmlns:p14="http://schemas.microsoft.com/office/powerpoint/2010/main" val="2330772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707E-5175-44B0-9FD6-3030E6ABE1DD}"/>
              </a:ext>
            </a:extLst>
          </p:cNvPr>
          <p:cNvSpPr>
            <a:spLocks noGrp="1"/>
          </p:cNvSpPr>
          <p:nvPr>
            <p:ph type="title"/>
          </p:nvPr>
        </p:nvSpPr>
        <p:spPr>
          <a:xfrm>
            <a:off x="515938" y="435165"/>
            <a:ext cx="6199187" cy="1255523"/>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9C0283A1-9319-4CA0-BC39-FF849C943233}"/>
              </a:ext>
            </a:extLst>
          </p:cNvPr>
          <p:cNvSpPr>
            <a:spLocks noGrp="1"/>
          </p:cNvSpPr>
          <p:nvPr>
            <p:ph idx="1"/>
          </p:nvPr>
        </p:nvSpPr>
        <p:spPr>
          <a:xfrm>
            <a:off x="515938" y="2314575"/>
            <a:ext cx="6370637" cy="3306763"/>
          </a:xfrm>
        </p:spPr>
        <p:txBody>
          <a:bodyPr rIns="0"/>
          <a:lstStyle>
            <a:lvl1pPr>
              <a:lnSpc>
                <a:spcPct val="100000"/>
              </a:lnSpc>
              <a:spcBef>
                <a:spcPts val="0"/>
              </a:spcBef>
              <a:spcAft>
                <a:spcPts val="300"/>
              </a:spcAft>
              <a:defRPr/>
            </a:lvl1pPr>
            <a:lvl2pPr>
              <a:lnSpc>
                <a:spcPct val="100000"/>
              </a:lnSpc>
              <a:spcBef>
                <a:spcPts val="0"/>
              </a:spcBef>
              <a:spcAft>
                <a:spcPts val="300"/>
              </a:spcAft>
              <a:defRPr/>
            </a:lvl2pPr>
            <a:lvl3pPr>
              <a:lnSpc>
                <a:spcPct val="100000"/>
              </a:lnSpc>
              <a:spcBef>
                <a:spcPts val="0"/>
              </a:spcBef>
              <a:spcAft>
                <a:spcPts val="300"/>
              </a:spcAft>
              <a:defRPr/>
            </a:lvl3pPr>
            <a:lvl4pPr>
              <a:lnSpc>
                <a:spcPct val="100000"/>
              </a:lnSpc>
              <a:spcBef>
                <a:spcPts val="0"/>
              </a:spcBef>
              <a:spcAft>
                <a:spcPts val="300"/>
              </a:spcAft>
              <a:defRPr/>
            </a:lvl4pPr>
            <a:lvl5pPr>
              <a:lnSpc>
                <a:spcPct val="100000"/>
              </a:lnSpc>
              <a:spcBef>
                <a:spcPts val="0"/>
              </a:spcBef>
              <a:spcAft>
                <a:spcPts val="3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EB5B531F-C991-447B-AA77-CD3A8CDEDE9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E35205"/>
                </a:solidFill>
                <a:effectLst/>
                <a:uLnTx/>
                <a:uFillTx/>
                <a:latin typeface="Calibri"/>
                <a:ea typeface="+mn-ea"/>
                <a:cs typeface="+mn-cs"/>
              </a:rPr>
              <a:t>24/01/2019</a:t>
            </a:r>
          </a:p>
        </p:txBody>
      </p:sp>
      <p:sp>
        <p:nvSpPr>
          <p:cNvPr id="5" name="Footer Placeholder 4">
            <a:extLst>
              <a:ext uri="{FF2B5EF4-FFF2-40B4-BE49-F238E27FC236}">
                <a16:creationId xmlns:a16="http://schemas.microsoft.com/office/drawing/2014/main" id="{EB5AE868-AE7D-4304-93B8-94B39CB407D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E35205"/>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14676AC9-9D61-4356-9031-7E6F9E7A31A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5ABD7-7F34-4AF5-8498-73523888B7A3}" type="slidenum">
              <a:rPr kumimoji="0" lang="en-GB" sz="800" b="1" i="0" u="none" strike="noStrike" kern="1200" cap="none" spc="0" normalizeH="0" baseline="0" noProof="0" smtClean="0">
                <a:ln>
                  <a:noFill/>
                </a:ln>
                <a:solidFill>
                  <a:srgbClr val="E35205"/>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800" b="1" i="0" u="none" strike="noStrike" kern="1200" cap="none" spc="0" normalizeH="0" baseline="0" noProof="0" dirty="0">
              <a:ln>
                <a:noFill/>
              </a:ln>
              <a:solidFill>
                <a:srgbClr val="E35205"/>
              </a:solidFill>
              <a:effectLst/>
              <a:uLnTx/>
              <a:uFillTx/>
              <a:latin typeface="Calibri"/>
              <a:ea typeface="+mn-ea"/>
              <a:cs typeface="+mn-cs"/>
            </a:endParaRPr>
          </a:p>
        </p:txBody>
      </p:sp>
      <p:sp>
        <p:nvSpPr>
          <p:cNvPr id="10" name="Picture Placeholder 9">
            <a:extLst>
              <a:ext uri="{FF2B5EF4-FFF2-40B4-BE49-F238E27FC236}">
                <a16:creationId xmlns:a16="http://schemas.microsoft.com/office/drawing/2014/main" id="{7517DB63-CC31-4964-9E84-4E0DC61E837C}"/>
              </a:ext>
            </a:extLst>
          </p:cNvPr>
          <p:cNvSpPr>
            <a:spLocks noGrp="1"/>
          </p:cNvSpPr>
          <p:nvPr>
            <p:ph type="pic" sz="quarter" idx="13" hasCustomPrompt="1"/>
          </p:nvPr>
        </p:nvSpPr>
        <p:spPr>
          <a:xfrm>
            <a:off x="7077075" y="620713"/>
            <a:ext cx="4572000" cy="5000625"/>
          </a:xfrm>
        </p:spPr>
        <p:txBody>
          <a:bodyPr tIns="0" rIns="0" bIns="0" anchor="ctr" anchorCtr="0">
            <a:normAutofit/>
          </a:bodyPr>
          <a:lstStyle>
            <a:lvl1pPr marL="0" indent="0" algn="ctr">
              <a:buFont typeface="Arial" panose="020B0604020202020204" pitchFamily="34" charset="0"/>
              <a:buNone/>
              <a:defRPr sz="1600">
                <a:solidFill>
                  <a:schemeClr val="tx2"/>
                </a:solidFill>
              </a:defRPr>
            </a:lvl1pPr>
          </a:lstStyle>
          <a:p>
            <a:r>
              <a:rPr lang="en-GB" dirty="0"/>
              <a:t>Click to insert picture</a:t>
            </a:r>
          </a:p>
        </p:txBody>
      </p:sp>
    </p:spTree>
    <p:extLst>
      <p:ext uri="{BB962C8B-B14F-4D97-AF65-F5344CB8AC3E}">
        <p14:creationId xmlns:p14="http://schemas.microsoft.com/office/powerpoint/2010/main" val="1855120006"/>
      </p:ext>
    </p:extLst>
  </p:cSld>
  <p:clrMapOvr>
    <a:masterClrMapping/>
  </p:clrMapOvr>
  <p:extLst>
    <p:ext uri="{DCECCB84-F9BA-43D5-87BE-67443E8EF086}">
      <p15:sldGuideLst xmlns:p15="http://schemas.microsoft.com/office/powerpoint/2012/main">
        <p15:guide id="1" orient="horz" pos="39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5AEE1-28BB-4CD9-9300-63E1868A84C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D76AB16-A30D-4DCE-A097-EE67F02410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E35205"/>
                </a:solidFill>
                <a:effectLst/>
                <a:uLnTx/>
                <a:uFillTx/>
                <a:latin typeface="Calibri"/>
                <a:ea typeface="+mn-ea"/>
                <a:cs typeface="+mn-cs"/>
              </a:rPr>
              <a:t>24/01/2019</a:t>
            </a:r>
          </a:p>
        </p:txBody>
      </p:sp>
      <p:sp>
        <p:nvSpPr>
          <p:cNvPr id="4" name="Footer Placeholder 3">
            <a:extLst>
              <a:ext uri="{FF2B5EF4-FFF2-40B4-BE49-F238E27FC236}">
                <a16:creationId xmlns:a16="http://schemas.microsoft.com/office/drawing/2014/main" id="{4CE19E82-B7E4-42EC-A4DF-BBD7AAC98EC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E35205"/>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99C68285-04C9-4F4A-8122-C9F5B67CE12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5ABD7-7F34-4AF5-8498-73523888B7A3}" type="slidenum">
              <a:rPr kumimoji="0" lang="en-GB" sz="800" b="1" i="0" u="none" strike="noStrike" kern="1200" cap="none" spc="0" normalizeH="0" baseline="0" noProof="0" smtClean="0">
                <a:ln>
                  <a:noFill/>
                </a:ln>
                <a:solidFill>
                  <a:srgbClr val="E35205"/>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800" b="1" i="0" u="none" strike="noStrike" kern="1200" cap="none" spc="0" normalizeH="0" baseline="0" noProof="0" dirty="0">
              <a:ln>
                <a:noFill/>
              </a:ln>
              <a:solidFill>
                <a:srgbClr val="E35205"/>
              </a:solidFill>
              <a:effectLst/>
              <a:uLnTx/>
              <a:uFillTx/>
              <a:latin typeface="Calibri"/>
              <a:ea typeface="+mn-ea"/>
              <a:cs typeface="+mn-cs"/>
            </a:endParaRPr>
          </a:p>
        </p:txBody>
      </p:sp>
    </p:spTree>
    <p:extLst>
      <p:ext uri="{BB962C8B-B14F-4D97-AF65-F5344CB8AC3E}">
        <p14:creationId xmlns:p14="http://schemas.microsoft.com/office/powerpoint/2010/main" val="853357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2E10C-D3FF-4BCF-B5C5-81DCAEF6A827}"/>
              </a:ext>
            </a:extLst>
          </p:cNvPr>
          <p:cNvSpPr>
            <a:spLocks noGrp="1"/>
          </p:cNvSpPr>
          <p:nvPr>
            <p:ph type="title"/>
          </p:nvPr>
        </p:nvSpPr>
        <p:spPr>
          <a:xfrm>
            <a:off x="515938" y="435165"/>
            <a:ext cx="10837862" cy="1255523"/>
          </a:xfrm>
          <a:prstGeom prst="rect">
            <a:avLst/>
          </a:prstGeom>
        </p:spPr>
        <p:txBody>
          <a:bodyPr vert="horz" lIns="0" tIns="144000" rIns="91440" bIns="45720" rtlCol="0" anchor="t" anchorCtr="0">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7F4A474E-7C1F-450B-9876-416ACB928C9C}"/>
              </a:ext>
            </a:extLst>
          </p:cNvPr>
          <p:cNvSpPr>
            <a:spLocks noGrp="1"/>
          </p:cNvSpPr>
          <p:nvPr>
            <p:ph type="body" idx="1"/>
          </p:nvPr>
        </p:nvSpPr>
        <p:spPr>
          <a:xfrm>
            <a:off x="515938" y="1700403"/>
            <a:ext cx="10837862" cy="4032250"/>
          </a:xfrm>
          <a:prstGeom prst="rect">
            <a:avLst/>
          </a:prstGeom>
        </p:spPr>
        <p:txBody>
          <a:bodyPr vert="horz" lIns="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7EC841AA-6C74-4CCB-AD1E-A86AFF7C66BD}"/>
              </a:ext>
            </a:extLst>
          </p:cNvPr>
          <p:cNvSpPr>
            <a:spLocks noGrp="1"/>
          </p:cNvSpPr>
          <p:nvPr>
            <p:ph type="dt" sz="half" idx="2"/>
          </p:nvPr>
        </p:nvSpPr>
        <p:spPr>
          <a:xfrm>
            <a:off x="862489" y="6301740"/>
            <a:ext cx="1393031" cy="213348"/>
          </a:xfrm>
          <a:prstGeom prst="rect">
            <a:avLst/>
          </a:prstGeom>
        </p:spPr>
        <p:txBody>
          <a:bodyPr vert="horz" lIns="91440" tIns="45720" rIns="91440" bIns="0" rtlCol="0" anchor="b" anchorCtr="0"/>
          <a:lstStyle>
            <a:lvl1pPr algn="l">
              <a:defRPr sz="800">
                <a:solidFill>
                  <a:schemeClr val="accent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E35205"/>
                </a:solidFill>
                <a:effectLst/>
                <a:uLnTx/>
                <a:uFillTx/>
                <a:latin typeface="Calibri"/>
                <a:ea typeface="+mn-ea"/>
                <a:cs typeface="+mn-cs"/>
              </a:rPr>
              <a:t>24/01/2019</a:t>
            </a:r>
          </a:p>
        </p:txBody>
      </p:sp>
      <p:sp>
        <p:nvSpPr>
          <p:cNvPr id="5" name="Footer Placeholder 4">
            <a:extLst>
              <a:ext uri="{FF2B5EF4-FFF2-40B4-BE49-F238E27FC236}">
                <a16:creationId xmlns:a16="http://schemas.microsoft.com/office/drawing/2014/main" id="{2ABE9894-4BDE-4612-A51A-A24115D50182}"/>
              </a:ext>
            </a:extLst>
          </p:cNvPr>
          <p:cNvSpPr>
            <a:spLocks noGrp="1"/>
          </p:cNvSpPr>
          <p:nvPr>
            <p:ph type="ftr" sz="quarter" idx="3"/>
          </p:nvPr>
        </p:nvSpPr>
        <p:spPr>
          <a:xfrm>
            <a:off x="2356009" y="6301740"/>
            <a:ext cx="4114800" cy="213348"/>
          </a:xfrm>
          <a:prstGeom prst="rect">
            <a:avLst/>
          </a:prstGeom>
        </p:spPr>
        <p:txBody>
          <a:bodyPr vert="horz" lIns="91440" tIns="45720" rIns="91440" bIns="0" rtlCol="0" anchor="b" anchorCtr="0"/>
          <a:lstStyle>
            <a:lvl1pPr algn="l">
              <a:defRPr sz="800">
                <a:solidFill>
                  <a:schemeClr val="accent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E35205"/>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8656DE8A-AAB0-4758-970A-6F04CD71BFAF}"/>
              </a:ext>
            </a:extLst>
          </p:cNvPr>
          <p:cNvSpPr>
            <a:spLocks noGrp="1"/>
          </p:cNvSpPr>
          <p:nvPr>
            <p:ph type="sldNum" sz="quarter" idx="4"/>
          </p:nvPr>
        </p:nvSpPr>
        <p:spPr>
          <a:xfrm>
            <a:off x="515938" y="6301740"/>
            <a:ext cx="246062" cy="213348"/>
          </a:xfrm>
          <a:prstGeom prst="rect">
            <a:avLst/>
          </a:prstGeom>
        </p:spPr>
        <p:txBody>
          <a:bodyPr vert="horz" lIns="0" tIns="45720" rIns="91440" bIns="0" rtlCol="0" anchor="b" anchorCtr="0"/>
          <a:lstStyle>
            <a:lvl1pPr algn="l">
              <a:defRPr sz="800" b="1">
                <a:solidFill>
                  <a:schemeClr val="accent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F75ABD7-7F34-4AF5-8498-73523888B7A3}" type="slidenum">
              <a:rPr kumimoji="0" lang="en-GB" sz="800" b="1" i="0" u="none" strike="noStrike" kern="1200" cap="none" spc="0" normalizeH="0" baseline="0" noProof="0" smtClean="0">
                <a:ln>
                  <a:noFill/>
                </a:ln>
                <a:solidFill>
                  <a:srgbClr val="E35205"/>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800" b="1" i="0" u="none" strike="noStrike" kern="1200" cap="none" spc="0" normalizeH="0" baseline="0" noProof="0" dirty="0">
              <a:ln>
                <a:noFill/>
              </a:ln>
              <a:solidFill>
                <a:srgbClr val="E35205"/>
              </a:solidFill>
              <a:effectLst/>
              <a:uLnTx/>
              <a:uFillTx/>
              <a:latin typeface="Calibri"/>
              <a:ea typeface="+mn-ea"/>
              <a:cs typeface="+mn-cs"/>
            </a:endParaRPr>
          </a:p>
        </p:txBody>
      </p:sp>
      <p:cxnSp>
        <p:nvCxnSpPr>
          <p:cNvPr id="12" name="Straight Connector 11">
            <a:extLst>
              <a:ext uri="{FF2B5EF4-FFF2-40B4-BE49-F238E27FC236}">
                <a16:creationId xmlns:a16="http://schemas.microsoft.com/office/drawing/2014/main" id="{93748E85-8F04-444F-8AA0-4E537A82064C}"/>
              </a:ext>
            </a:extLst>
          </p:cNvPr>
          <p:cNvCxnSpPr>
            <a:cxnSpLocks/>
          </p:cNvCxnSpPr>
          <p:nvPr userDrawn="1"/>
        </p:nvCxnSpPr>
        <p:spPr>
          <a:xfrm>
            <a:off x="392995" y="435165"/>
            <a:ext cx="11303705" cy="1"/>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53654D0-0C33-4F65-9830-04E5CEB40BBD}"/>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75387" y="295275"/>
            <a:ext cx="435216" cy="279781"/>
          </a:xfrm>
          <a:prstGeom prst="rect">
            <a:avLst/>
          </a:prstGeom>
        </p:spPr>
      </p:pic>
      <p:pic>
        <p:nvPicPr>
          <p:cNvPr id="17" name="Picture 16">
            <a:extLst>
              <a:ext uri="{FF2B5EF4-FFF2-40B4-BE49-F238E27FC236}">
                <a16:creationId xmlns:a16="http://schemas.microsoft.com/office/drawing/2014/main" id="{F1F63474-298E-42BB-9DEA-B05F2350831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853738" y="5984838"/>
            <a:ext cx="842962" cy="530250"/>
          </a:xfrm>
          <a:prstGeom prst="rect">
            <a:avLst/>
          </a:prstGeom>
        </p:spPr>
      </p:pic>
    </p:spTree>
    <p:extLst>
      <p:ext uri="{BB962C8B-B14F-4D97-AF65-F5344CB8AC3E}">
        <p14:creationId xmlns:p14="http://schemas.microsoft.com/office/powerpoint/2010/main" val="6502088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p:txStyles>
    <p:titleStyle>
      <a:lvl1pPr algn="l" defTabSz="914400" rtl="0" eaLnBrk="1" latinLnBrk="0" hangingPunct="1">
        <a:lnSpc>
          <a:spcPts val="4100"/>
        </a:lnSpc>
        <a:spcBef>
          <a:spcPct val="0"/>
        </a:spcBef>
        <a:spcAft>
          <a:spcPts val="0"/>
        </a:spcAft>
        <a:buNone/>
        <a:defRPr sz="4000" b="1" kern="1200">
          <a:solidFill>
            <a:schemeClr val="accent1"/>
          </a:solidFill>
          <a:latin typeface="+mj-lt"/>
          <a:ea typeface="+mj-ea"/>
          <a:cs typeface="+mj-cs"/>
        </a:defRPr>
      </a:lvl1pPr>
    </p:titleStyle>
    <p:bodyStyle>
      <a:lvl1pPr marL="266700" indent="-266700" algn="l" defTabSz="914400" rtl="0" eaLnBrk="1" latinLnBrk="0" hangingPunct="1">
        <a:lnSpc>
          <a:spcPct val="90000"/>
        </a:lnSpc>
        <a:spcBef>
          <a:spcPts val="1000"/>
        </a:spcBef>
        <a:buSzPct val="80000"/>
        <a:buFontTx/>
        <a:buBlip>
          <a:blip r:embed="rId14"/>
        </a:buBlip>
        <a:defRPr sz="2400" kern="1200">
          <a:solidFill>
            <a:schemeClr val="tx1"/>
          </a:solidFill>
          <a:latin typeface="+mn-lt"/>
          <a:ea typeface="+mn-ea"/>
          <a:cs typeface="+mn-cs"/>
        </a:defRPr>
      </a:lvl1pPr>
      <a:lvl2pPr marL="541338" indent="-274638" algn="l" defTabSz="914400" rtl="0" eaLnBrk="1" latinLnBrk="0" hangingPunct="1">
        <a:lnSpc>
          <a:spcPct val="90000"/>
        </a:lnSpc>
        <a:spcBef>
          <a:spcPts val="500"/>
        </a:spcBef>
        <a:buClr>
          <a:schemeClr val="accent2"/>
        </a:buClr>
        <a:buFont typeface="Calibri" panose="020F0502020204030204" pitchFamily="34" charset="0"/>
        <a:buChar char="‒"/>
        <a:defRPr sz="2400" kern="1200">
          <a:solidFill>
            <a:schemeClr val="tx1"/>
          </a:solidFill>
          <a:latin typeface="+mn-lt"/>
          <a:ea typeface="+mn-ea"/>
          <a:cs typeface="+mn-cs"/>
        </a:defRPr>
      </a:lvl2pPr>
      <a:lvl3pPr marL="808038" indent="-266700" algn="l" defTabSz="914400" rtl="0" eaLnBrk="1" latinLnBrk="0" hangingPunct="1">
        <a:lnSpc>
          <a:spcPct val="90000"/>
        </a:lnSpc>
        <a:spcBef>
          <a:spcPts val="500"/>
        </a:spcBef>
        <a:buClr>
          <a:schemeClr val="accent2"/>
        </a:buClr>
        <a:buFont typeface="Calibri" panose="020F0502020204030204" pitchFamily="34" charset="0"/>
        <a:buChar char="‒"/>
        <a:defRPr sz="2400" kern="1200">
          <a:solidFill>
            <a:schemeClr val="tx1"/>
          </a:solidFill>
          <a:latin typeface="+mn-lt"/>
          <a:ea typeface="+mn-ea"/>
          <a:cs typeface="+mn-cs"/>
        </a:defRPr>
      </a:lvl3pPr>
      <a:lvl4pPr marL="1074738" indent="-266700" algn="l" defTabSz="914400" rtl="0" eaLnBrk="1" latinLnBrk="0" hangingPunct="1">
        <a:lnSpc>
          <a:spcPct val="90000"/>
        </a:lnSpc>
        <a:spcBef>
          <a:spcPts val="500"/>
        </a:spcBef>
        <a:buClr>
          <a:schemeClr val="accent2"/>
        </a:buClr>
        <a:buFont typeface="Calibri" panose="020F0502020204030204" pitchFamily="34" charset="0"/>
        <a:buChar char="‒"/>
        <a:defRPr sz="2400" kern="1200">
          <a:solidFill>
            <a:schemeClr val="tx1"/>
          </a:solidFill>
          <a:latin typeface="+mn-lt"/>
          <a:ea typeface="+mn-ea"/>
          <a:cs typeface="+mn-cs"/>
        </a:defRPr>
      </a:lvl4pPr>
      <a:lvl5pPr marL="1341438" indent="-266700" algn="l" defTabSz="914400" rtl="0" eaLnBrk="1" latinLnBrk="0" hangingPunct="1">
        <a:lnSpc>
          <a:spcPct val="90000"/>
        </a:lnSpc>
        <a:spcBef>
          <a:spcPts val="500"/>
        </a:spcBef>
        <a:buClr>
          <a:schemeClr val="accent2"/>
        </a:buClr>
        <a:buFont typeface="Calibri" panose="020F050202020403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25">
          <p15:clr>
            <a:srgbClr val="F26B43"/>
          </p15:clr>
        </p15:guide>
        <p15:guide id="3" orient="horz" pos="2341">
          <p15:clr>
            <a:srgbClr val="F26B43"/>
          </p15:clr>
        </p15:guide>
        <p15:guide id="4" orient="horz" pos="4110">
          <p15:clr>
            <a:srgbClr val="F26B43"/>
          </p15:clr>
        </p15:guide>
        <p15:guide id="5" pos="7151">
          <p15:clr>
            <a:srgbClr val="F26B43"/>
          </p15:clr>
        </p15:guide>
        <p15:guide id="6" orient="horz" pos="1071">
          <p15:clr>
            <a:srgbClr val="F26B43"/>
          </p15:clr>
        </p15:guide>
        <p15:guide id="7" orient="horz" pos="361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16.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www.youtube.com/watch?v=Esh75mbmucY" TargetMode="External"/><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0.jpeg"/><Relationship Id="rId2" Type="http://schemas.openxmlformats.org/officeDocument/2006/relationships/slideLayout" Target="../slideLayouts/slideLayout8.xml"/><Relationship Id="rId1" Type="http://schemas.openxmlformats.org/officeDocument/2006/relationships/video" Target="https://www.youtube.com/embed/-4EDhdAHrOg?feature=oembed" TargetMode="External"/><Relationship Id="rId6" Type="http://schemas.openxmlformats.org/officeDocument/2006/relationships/image" Target="../media/image15.png"/><Relationship Id="rId5" Type="http://schemas.openxmlformats.org/officeDocument/2006/relationships/image" Target="../media/image13.jpeg"/><Relationship Id="rId4" Type="http://schemas.openxmlformats.org/officeDocument/2006/relationships/hyperlink" Target="https://www.youtube.com/watch?v=Esh75mbmuc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www.youtube.com/watch?v=Esh75mbmucY" TargetMode="External"/><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15.png"/><Relationship Id="rId4" Type="http://schemas.openxmlformats.org/officeDocument/2006/relationships/image" Target="../media/image13.jpe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8.xml"/><Relationship Id="rId7" Type="http://schemas.openxmlformats.org/officeDocument/2006/relationships/image" Target="../media/image22.png"/><Relationship Id="rId2" Type="http://schemas.openxmlformats.org/officeDocument/2006/relationships/slideLayout" Target="../slideLayouts/slideLayout8.xml"/><Relationship Id="rId1" Type="http://schemas.openxmlformats.org/officeDocument/2006/relationships/video" Target="https://www.youtube.com/embed/1fbooiSh_bA?feature=oembed" TargetMode="External"/><Relationship Id="rId6" Type="http://schemas.openxmlformats.org/officeDocument/2006/relationships/image" Target="../media/image15.png"/><Relationship Id="rId11" Type="http://schemas.openxmlformats.org/officeDocument/2006/relationships/image" Target="../media/image24.jpeg"/><Relationship Id="rId5" Type="http://schemas.openxmlformats.org/officeDocument/2006/relationships/hyperlink" Target="https://www.youtube.com/watch?v=1fbooiSh_bA" TargetMode="External"/><Relationship Id="rId10"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912B75D-644C-4A09-99E8-AA521DF60793}"/>
              </a:ext>
            </a:extLst>
          </p:cNvPr>
          <p:cNvSpPr>
            <a:spLocks noGrp="1"/>
          </p:cNvSpPr>
          <p:nvPr>
            <p:ph type="title"/>
          </p:nvPr>
        </p:nvSpPr>
        <p:spPr>
          <a:xfrm>
            <a:off x="510524" y="2047747"/>
            <a:ext cx="9939762" cy="1123256"/>
          </a:xfrm>
        </p:spPr>
        <p:txBody>
          <a:bodyPr/>
          <a:lstStyle/>
          <a:p>
            <a:r>
              <a:rPr lang="en-GB" sz="5400" dirty="0"/>
              <a:t>Listening &amp; Communication</a:t>
            </a:r>
          </a:p>
        </p:txBody>
      </p:sp>
      <p:sp>
        <p:nvSpPr>
          <p:cNvPr id="13" name="Subtitle 12">
            <a:extLst>
              <a:ext uri="{FF2B5EF4-FFF2-40B4-BE49-F238E27FC236}">
                <a16:creationId xmlns:a16="http://schemas.microsoft.com/office/drawing/2014/main" id="{28348895-E472-45C3-9209-C4A30046E756}"/>
              </a:ext>
            </a:extLst>
          </p:cNvPr>
          <p:cNvSpPr>
            <a:spLocks noGrp="1"/>
          </p:cNvSpPr>
          <p:nvPr>
            <p:ph type="subTitle" idx="1"/>
          </p:nvPr>
        </p:nvSpPr>
        <p:spPr/>
        <p:txBody>
          <a:bodyPr/>
          <a:lstStyle/>
          <a:p>
            <a:r>
              <a:rPr lang="en-GB" dirty="0"/>
              <a:t>Emma Gurdag</a:t>
            </a:r>
          </a:p>
          <a:p>
            <a:r>
              <a:rPr lang="en-GB" b="1" dirty="0"/>
              <a:t>Family Support Manager</a:t>
            </a:r>
          </a:p>
        </p:txBody>
      </p:sp>
    </p:spTree>
    <p:extLst>
      <p:ext uri="{BB962C8B-B14F-4D97-AF65-F5344CB8AC3E}">
        <p14:creationId xmlns:p14="http://schemas.microsoft.com/office/powerpoint/2010/main" val="1560395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CD8BD6-4E7C-4766-BEBD-98698DDF84B8}"/>
              </a:ext>
            </a:extLst>
          </p:cNvPr>
          <p:cNvSpPr>
            <a:spLocks noGrp="1"/>
          </p:cNvSpPr>
          <p:nvPr>
            <p:ph type="title"/>
          </p:nvPr>
        </p:nvSpPr>
        <p:spPr>
          <a:xfrm>
            <a:off x="515938" y="435165"/>
            <a:ext cx="7455245" cy="1255523"/>
          </a:xfrm>
        </p:spPr>
        <p:txBody>
          <a:bodyPr>
            <a:normAutofit/>
          </a:bodyPr>
          <a:lstStyle/>
          <a:p>
            <a:r>
              <a:rPr lang="en-GB" dirty="0">
                <a:solidFill>
                  <a:schemeClr val="accent3"/>
                </a:solidFill>
              </a:rPr>
              <a:t>Useful Questions </a:t>
            </a:r>
          </a:p>
        </p:txBody>
      </p:sp>
      <p:sp>
        <p:nvSpPr>
          <p:cNvPr id="8" name="Content Placeholder 7">
            <a:extLst>
              <a:ext uri="{FF2B5EF4-FFF2-40B4-BE49-F238E27FC236}">
                <a16:creationId xmlns:a16="http://schemas.microsoft.com/office/drawing/2014/main" id="{22011E39-848A-4526-9239-44E17100F972}"/>
              </a:ext>
            </a:extLst>
          </p:cNvPr>
          <p:cNvSpPr>
            <a:spLocks noGrp="1"/>
          </p:cNvSpPr>
          <p:nvPr>
            <p:ph idx="1"/>
          </p:nvPr>
        </p:nvSpPr>
        <p:spPr>
          <a:xfrm>
            <a:off x="404426" y="1962615"/>
            <a:ext cx="10731660" cy="3779726"/>
          </a:xfrm>
        </p:spPr>
        <p:txBody>
          <a:bodyPr>
            <a:noAutofit/>
          </a:bodyPr>
          <a:lstStyle/>
          <a:p>
            <a:r>
              <a:rPr lang="en-GB" sz="2000" dirty="0"/>
              <a:t>What is possible?</a:t>
            </a:r>
          </a:p>
          <a:p>
            <a:r>
              <a:rPr lang="en-GB" sz="2000" dirty="0"/>
              <a:t>How would life be if it all worked out?</a:t>
            </a:r>
          </a:p>
          <a:p>
            <a:r>
              <a:rPr lang="en-GB" sz="2000" dirty="0"/>
              <a:t>What do you think is best?</a:t>
            </a:r>
          </a:p>
          <a:p>
            <a:r>
              <a:rPr lang="en-GB" sz="2000" dirty="0"/>
              <a:t>How does it look to you?</a:t>
            </a:r>
          </a:p>
          <a:p>
            <a:r>
              <a:rPr lang="en-GB" sz="2000" dirty="0"/>
              <a:t>What do you mean?</a:t>
            </a:r>
          </a:p>
          <a:p>
            <a:r>
              <a:rPr lang="en-GB" sz="2000" dirty="0"/>
              <a:t>What is the challenge?</a:t>
            </a:r>
          </a:p>
          <a:p>
            <a:r>
              <a:rPr lang="en-GB" sz="2000" dirty="0"/>
              <a:t>How does this fit in with what you want to achieve?</a:t>
            </a:r>
          </a:p>
          <a:p>
            <a:r>
              <a:rPr lang="en-GB" sz="2000" dirty="0"/>
              <a:t>What other angles can you think of?</a:t>
            </a:r>
          </a:p>
          <a:p>
            <a:r>
              <a:rPr lang="en-GB" sz="2000" dirty="0"/>
              <a:t>What are the other options?</a:t>
            </a:r>
          </a:p>
          <a:p>
            <a:r>
              <a:rPr lang="en-GB" sz="2000" dirty="0"/>
              <a:t>If you could do anything, what would you do?</a:t>
            </a:r>
          </a:p>
          <a:p>
            <a:r>
              <a:rPr lang="en-GB" sz="2000" dirty="0"/>
              <a:t>If you had to change what you were doing, what would you change?</a:t>
            </a:r>
          </a:p>
          <a:p>
            <a:r>
              <a:rPr lang="en-GB" sz="2000" dirty="0"/>
              <a:t>What would you like to have achieved by the end of this visit? </a:t>
            </a:r>
          </a:p>
          <a:p>
            <a:endParaRPr lang="en-GB" sz="2000" dirty="0"/>
          </a:p>
        </p:txBody>
      </p:sp>
      <p:sp>
        <p:nvSpPr>
          <p:cNvPr id="11" name="TextBox 10"/>
          <p:cNvSpPr txBox="1"/>
          <p:nvPr/>
        </p:nvSpPr>
        <p:spPr>
          <a:xfrm>
            <a:off x="515938" y="1062926"/>
            <a:ext cx="1062014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DB0A5B"/>
                </a:solidFill>
                <a:effectLst/>
                <a:uLnTx/>
                <a:uFillTx/>
                <a:latin typeface="Calibri"/>
              </a:rPr>
              <a:t>Open questions allow </a:t>
            </a:r>
            <a:r>
              <a:rPr lang="en-GB" sz="2400" b="1" dirty="0">
                <a:solidFill>
                  <a:srgbClr val="DB0A5B"/>
                </a:solidFill>
                <a:latin typeface="Calibri"/>
              </a:rPr>
              <a:t>individuals to feel empowered and enabled to make their own decisions. Open questions begin with What /Who /How /Where /When</a:t>
            </a:r>
            <a:endParaRPr kumimoji="0" lang="en-GB" sz="2400" b="1" i="0" u="none" strike="noStrike" kern="1200" cap="none" spc="0" normalizeH="0" baseline="0" noProof="0" dirty="0">
              <a:ln>
                <a:noFill/>
              </a:ln>
              <a:solidFill>
                <a:srgbClr val="DB0A5B"/>
              </a:solidFill>
              <a:effectLst/>
              <a:uLnTx/>
              <a:uFillTx/>
              <a:latin typeface="Calibri"/>
            </a:endParaRPr>
          </a:p>
        </p:txBody>
      </p:sp>
      <p:grpSp>
        <p:nvGrpSpPr>
          <p:cNvPr id="2" name="Group 1">
            <a:extLst>
              <a:ext uri="{FF2B5EF4-FFF2-40B4-BE49-F238E27FC236}">
                <a16:creationId xmlns:a16="http://schemas.microsoft.com/office/drawing/2014/main" id="{262BA771-D3D7-5245-B806-1AA035163478}"/>
              </a:ext>
            </a:extLst>
          </p:cNvPr>
          <p:cNvGrpSpPr/>
          <p:nvPr/>
        </p:nvGrpSpPr>
        <p:grpSpPr>
          <a:xfrm>
            <a:off x="6490018" y="2318449"/>
            <a:ext cx="5033097" cy="850900"/>
            <a:chOff x="515938" y="5346707"/>
            <a:chExt cx="5033097" cy="850900"/>
          </a:xfrm>
        </p:grpSpPr>
        <p:pic>
          <p:nvPicPr>
            <p:cNvPr id="3" name="Picture 2" descr="A black and white logo&#10;&#10;Description automatically generated">
              <a:extLst>
                <a:ext uri="{FF2B5EF4-FFF2-40B4-BE49-F238E27FC236}">
                  <a16:creationId xmlns:a16="http://schemas.microsoft.com/office/drawing/2014/main" id="{D4F1E0F4-8FFF-7046-77CB-7B008CAC5C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938" y="5435607"/>
              <a:ext cx="774700" cy="673100"/>
            </a:xfrm>
            <a:prstGeom prst="rect">
              <a:avLst/>
            </a:prstGeom>
          </p:spPr>
        </p:pic>
        <p:pic>
          <p:nvPicPr>
            <p:cNvPr id="4" name="Picture 3" descr="A hand holding a dumbbell&#10;&#10;Description automatically generated">
              <a:extLst>
                <a:ext uri="{FF2B5EF4-FFF2-40B4-BE49-F238E27FC236}">
                  <a16:creationId xmlns:a16="http://schemas.microsoft.com/office/drawing/2014/main" id="{F3915C22-B164-804C-2B28-A354D4985D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977" y="5384807"/>
              <a:ext cx="736600" cy="723900"/>
            </a:xfrm>
            <a:prstGeom prst="rect">
              <a:avLst/>
            </a:prstGeom>
          </p:spPr>
        </p:pic>
        <p:pic>
          <p:nvPicPr>
            <p:cNvPr id="5" name="Picture 4" descr="A black circle with a white cross in it&#10;&#10;Description automatically generated">
              <a:extLst>
                <a:ext uri="{FF2B5EF4-FFF2-40B4-BE49-F238E27FC236}">
                  <a16:creationId xmlns:a16="http://schemas.microsoft.com/office/drawing/2014/main" id="{D2049FA4-5E29-5750-1C3D-08B24ADC1C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2216" y="5435607"/>
              <a:ext cx="660400" cy="673100"/>
            </a:xfrm>
            <a:prstGeom prst="rect">
              <a:avLst/>
            </a:prstGeom>
          </p:spPr>
        </p:pic>
        <p:pic>
          <p:nvPicPr>
            <p:cNvPr id="9" name="Picture 8" descr="A black and white image of a person climbing stairs&#10;&#10;Description automatically generated">
              <a:extLst>
                <a:ext uri="{FF2B5EF4-FFF2-40B4-BE49-F238E27FC236}">
                  <a16:creationId xmlns:a16="http://schemas.microsoft.com/office/drawing/2014/main" id="{8859393D-2A24-EEAE-5AE1-F89B9CB524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04546" y="5346707"/>
              <a:ext cx="660400" cy="850900"/>
            </a:xfrm>
            <a:prstGeom prst="rect">
              <a:avLst/>
            </a:prstGeom>
          </p:spPr>
        </p:pic>
        <p:pic>
          <p:nvPicPr>
            <p:cNvPr id="10" name="Picture 9">
              <a:extLst>
                <a:ext uri="{FF2B5EF4-FFF2-40B4-BE49-F238E27FC236}">
                  <a16:creationId xmlns:a16="http://schemas.microsoft.com/office/drawing/2014/main" id="{FB7237FF-B530-8BEF-87E7-3829F17891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26735" y="5473707"/>
              <a:ext cx="622300" cy="596900"/>
            </a:xfrm>
            <a:prstGeom prst="rect">
              <a:avLst/>
            </a:prstGeom>
          </p:spPr>
        </p:pic>
      </p:grpSp>
    </p:spTree>
    <p:extLst>
      <p:ext uri="{BB962C8B-B14F-4D97-AF65-F5344CB8AC3E}">
        <p14:creationId xmlns:p14="http://schemas.microsoft.com/office/powerpoint/2010/main" val="416585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a:t>
            </a:r>
          </a:p>
        </p:txBody>
      </p:sp>
      <p:sp>
        <p:nvSpPr>
          <p:cNvPr id="3" name="Content Placeholder 2"/>
          <p:cNvSpPr>
            <a:spLocks noGrp="1"/>
          </p:cNvSpPr>
          <p:nvPr>
            <p:ph idx="1"/>
          </p:nvPr>
        </p:nvSpPr>
        <p:spPr>
          <a:xfrm>
            <a:off x="525463" y="1467643"/>
            <a:ext cx="6551612" cy="4769644"/>
          </a:xfrm>
        </p:spPr>
        <p:txBody>
          <a:bodyPr>
            <a:normAutofit fontScale="92500" lnSpcReduction="20000"/>
          </a:bodyPr>
          <a:lstStyle/>
          <a:p>
            <a:r>
              <a:rPr lang="en-GB" dirty="0"/>
              <a:t>Listening is one of the most important parts of being a Home Start volunteer.</a:t>
            </a:r>
          </a:p>
          <a:p>
            <a:pPr marL="0" indent="0">
              <a:buNone/>
            </a:pPr>
            <a:endParaRPr lang="en-GB" dirty="0"/>
          </a:p>
          <a:p>
            <a:r>
              <a:rPr lang="en-GB" dirty="0"/>
              <a:t>Being aware of barriers to communication assists our listening and understanding.</a:t>
            </a:r>
          </a:p>
          <a:p>
            <a:endParaRPr lang="en-GB" dirty="0"/>
          </a:p>
          <a:p>
            <a:r>
              <a:rPr lang="en-GB" dirty="0"/>
              <a:t>Your role as a volunteer is to support families to make their own decisions through active listening and responding in a non-judgemental way. </a:t>
            </a:r>
          </a:p>
          <a:p>
            <a:pPr marL="0" indent="0">
              <a:buNone/>
            </a:pPr>
            <a:endParaRPr lang="en-GB" dirty="0"/>
          </a:p>
          <a:p>
            <a:r>
              <a:rPr lang="en-GB" dirty="0"/>
              <a:t>You don’t always have to have the answers and that’s ok. </a:t>
            </a:r>
          </a:p>
          <a:p>
            <a:endParaRPr lang="en-GB" dirty="0"/>
          </a:p>
          <a:p>
            <a:r>
              <a:rPr lang="en-GB" dirty="0"/>
              <a:t>Never underestimate the importance and value of listening.</a:t>
            </a:r>
          </a:p>
          <a:p>
            <a:endParaRPr lang="en-GB" dirty="0"/>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5ABD7-7F34-4AF5-8498-73523888B7A3}" type="slidenum">
              <a:rPr kumimoji="0" lang="en-GB" sz="800" b="1" i="0" u="none" strike="noStrike" kern="1200" cap="none" spc="0" normalizeH="0" baseline="0" noProof="0" smtClean="0">
                <a:ln>
                  <a:noFill/>
                </a:ln>
                <a:solidFill>
                  <a:srgbClr val="E35205"/>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srgbClr val="E35205"/>
              </a:solidFill>
              <a:effectLst/>
              <a:uLnTx/>
              <a:uFillTx/>
              <a:latin typeface="Calibri"/>
              <a:ea typeface="+mn-ea"/>
              <a:cs typeface="+mn-cs"/>
            </a:endParaRPr>
          </a:p>
        </p:txBody>
      </p:sp>
      <p:pic>
        <p:nvPicPr>
          <p:cNvPr id="8" name="Picture Placeholder 7"/>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6523" t="-3085" r="7520" b="-12597"/>
          <a:stretch/>
        </p:blipFill>
        <p:spPr/>
      </p:pic>
    </p:spTree>
    <p:extLst>
      <p:ext uri="{BB962C8B-B14F-4D97-AF65-F5344CB8AC3E}">
        <p14:creationId xmlns:p14="http://schemas.microsoft.com/office/powerpoint/2010/main" val="2190002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6DAF433-A3BE-4EF2-BA2D-20E0D4CD8A62}"/>
              </a:ext>
            </a:extLst>
          </p:cNvPr>
          <p:cNvSpPr>
            <a:spLocks noGrp="1"/>
          </p:cNvSpPr>
          <p:nvPr>
            <p:ph type="title"/>
          </p:nvPr>
        </p:nvSpPr>
        <p:spPr/>
        <p:txBody>
          <a:bodyPr>
            <a:normAutofit/>
          </a:bodyPr>
          <a:lstStyle/>
          <a:p>
            <a:r>
              <a:rPr lang="en-GB" sz="4000" dirty="0"/>
              <a:t>Objectives</a:t>
            </a:r>
          </a:p>
        </p:txBody>
      </p:sp>
      <p:sp>
        <p:nvSpPr>
          <p:cNvPr id="4" name="Slide Number Placeholder 3">
            <a:extLst>
              <a:ext uri="{FF2B5EF4-FFF2-40B4-BE49-F238E27FC236}">
                <a16:creationId xmlns:a16="http://schemas.microsoft.com/office/drawing/2014/main" id="{52A5D667-B3D3-411D-9FAF-6C011745407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5ABD7-7F34-4AF5-8498-73523888B7A3}" type="slidenum">
              <a:rPr kumimoji="0" lang="en-GB" sz="8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xt Placeholder 7">
            <a:extLst>
              <a:ext uri="{FF2B5EF4-FFF2-40B4-BE49-F238E27FC236}">
                <a16:creationId xmlns:a16="http://schemas.microsoft.com/office/drawing/2014/main" id="{51424DAD-380A-4FFC-B7C4-5D8CF9485C0A}"/>
              </a:ext>
            </a:extLst>
          </p:cNvPr>
          <p:cNvSpPr>
            <a:spLocks noGrp="1"/>
          </p:cNvSpPr>
          <p:nvPr>
            <p:ph type="body" idx="1"/>
          </p:nvPr>
        </p:nvSpPr>
        <p:spPr>
          <a:xfrm>
            <a:off x="1027833" y="3447139"/>
            <a:ext cx="8555227" cy="2633621"/>
          </a:xfrm>
        </p:spPr>
        <p:txBody>
          <a:bodyPr>
            <a:normAutofit/>
          </a:bodyPr>
          <a:lstStyle/>
          <a:p>
            <a:r>
              <a:rPr lang="en-GB" sz="2600" b="1" dirty="0"/>
              <a:t>At the end of this session volunteers will be able to:</a:t>
            </a:r>
          </a:p>
          <a:p>
            <a:pPr marL="571500" indent="-571500">
              <a:buFont typeface="Arial" panose="020B0604020202020204" pitchFamily="34" charset="0"/>
              <a:buChar char="•"/>
            </a:pPr>
            <a:r>
              <a:rPr lang="en-GB" sz="2400" b="1" dirty="0"/>
              <a:t>Identify how to effectively communicate in their role as a volunteer</a:t>
            </a:r>
          </a:p>
          <a:p>
            <a:pPr marL="571500" indent="-571500">
              <a:buFont typeface="Arial" panose="020B0604020202020204" pitchFamily="34" charset="0"/>
              <a:buChar char="•"/>
            </a:pPr>
            <a:r>
              <a:rPr lang="en-GB" sz="2400" b="1" dirty="0"/>
              <a:t>Practise and demonstrate skills related to active listening</a:t>
            </a:r>
          </a:p>
          <a:p>
            <a:pPr marL="571500" indent="-571500">
              <a:buFont typeface="Arial" panose="020B0604020202020204" pitchFamily="34" charset="0"/>
              <a:buChar char="•"/>
            </a:pPr>
            <a:r>
              <a:rPr lang="en-GB" sz="2400" b="1" dirty="0"/>
              <a:t>Understand the use of open questions to empower communication </a:t>
            </a:r>
          </a:p>
          <a:p>
            <a:pPr marL="571500" indent="-571500">
              <a:buFont typeface="Arial" panose="020B0604020202020204" pitchFamily="34" charset="0"/>
              <a:buChar char="•"/>
            </a:pPr>
            <a:endParaRPr lang="en-US" sz="4200" b="1" dirty="0"/>
          </a:p>
          <a:p>
            <a:endParaRPr lang="en-GB" b="1" dirty="0"/>
          </a:p>
        </p:txBody>
      </p:sp>
    </p:spTree>
    <p:extLst>
      <p:ext uri="{BB962C8B-B14F-4D97-AF65-F5344CB8AC3E}">
        <p14:creationId xmlns:p14="http://schemas.microsoft.com/office/powerpoint/2010/main" val="742904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CD8BD6-4E7C-4766-BEBD-98698DDF84B8}"/>
              </a:ext>
            </a:extLst>
          </p:cNvPr>
          <p:cNvSpPr>
            <a:spLocks noGrp="1"/>
          </p:cNvSpPr>
          <p:nvPr>
            <p:ph type="title"/>
          </p:nvPr>
        </p:nvSpPr>
        <p:spPr/>
        <p:txBody>
          <a:bodyPr>
            <a:normAutofit/>
          </a:bodyPr>
          <a:lstStyle/>
          <a:p>
            <a:r>
              <a:rPr lang="en-GB" dirty="0"/>
              <a:t>The importance of listening</a:t>
            </a:r>
            <a:br>
              <a:rPr lang="en-GB" dirty="0"/>
            </a:br>
            <a:r>
              <a:rPr lang="en-GB" dirty="0"/>
              <a:t> </a:t>
            </a:r>
          </a:p>
        </p:txBody>
      </p:sp>
      <p:sp>
        <p:nvSpPr>
          <p:cNvPr id="8" name="Content Placeholder 7">
            <a:extLst>
              <a:ext uri="{FF2B5EF4-FFF2-40B4-BE49-F238E27FC236}">
                <a16:creationId xmlns:a16="http://schemas.microsoft.com/office/drawing/2014/main" id="{22011E39-848A-4526-9239-44E17100F972}"/>
              </a:ext>
            </a:extLst>
          </p:cNvPr>
          <p:cNvSpPr>
            <a:spLocks noGrp="1"/>
          </p:cNvSpPr>
          <p:nvPr>
            <p:ph idx="1"/>
          </p:nvPr>
        </p:nvSpPr>
        <p:spPr>
          <a:xfrm>
            <a:off x="515938" y="1143000"/>
            <a:ext cx="8101131" cy="5430483"/>
          </a:xfrm>
        </p:spPr>
        <p:txBody>
          <a:bodyPr>
            <a:normAutofit/>
          </a:bodyPr>
          <a:lstStyle/>
          <a:p>
            <a:pPr marL="0" indent="0">
              <a:buNone/>
            </a:pPr>
            <a:endParaRPr lang="en-GB" dirty="0"/>
          </a:p>
          <a:p>
            <a:r>
              <a:rPr lang="en-GB" dirty="0"/>
              <a:t>As a Home Start volunteer one of the most important parts of the role is listening.</a:t>
            </a:r>
          </a:p>
          <a:p>
            <a:r>
              <a:rPr lang="en-GB" dirty="0"/>
              <a:t>Parents may be isolated, lonely, have a lot to talk about…but they might have no-one else to talk to. Even if they do have family or friends around, they might not want to talk to them about some things.</a:t>
            </a:r>
          </a:p>
          <a:p>
            <a:r>
              <a:rPr lang="en-GB" dirty="0"/>
              <a:t>Never underestimate the importance of being that friendly, non-judgemental person who is there to listen.</a:t>
            </a:r>
          </a:p>
          <a:p>
            <a:r>
              <a:rPr lang="en-GB" dirty="0"/>
              <a:t>You don’t have to have all the answers or solve their problems. Listening is enough!</a:t>
            </a:r>
          </a:p>
        </p:txBody>
      </p:sp>
      <p:sp>
        <p:nvSpPr>
          <p:cNvPr id="6" name="Slide Number Placeholder 5">
            <a:extLst>
              <a:ext uri="{FF2B5EF4-FFF2-40B4-BE49-F238E27FC236}">
                <a16:creationId xmlns:a16="http://schemas.microsoft.com/office/drawing/2014/main" id="{36FE50A5-6873-4EA6-97FE-E7A2AD5774B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5ABD7-7F34-4AF5-8498-73523888B7A3}" type="slidenum">
              <a:rPr kumimoji="0" lang="en-GB" sz="800" b="1" i="0" u="none" strike="noStrike" kern="1200" cap="none" spc="0" normalizeH="0" baseline="0" noProof="0" smtClean="0">
                <a:ln>
                  <a:noFill/>
                </a:ln>
                <a:solidFill>
                  <a:srgbClr val="E35205"/>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GB" sz="800" b="1" i="0" u="none" strike="noStrike" kern="1200" cap="none" spc="0" normalizeH="0" baseline="0" noProof="0" dirty="0">
              <a:ln>
                <a:noFill/>
              </a:ln>
              <a:solidFill>
                <a:srgbClr val="E35205"/>
              </a:solidFill>
              <a:effectLst/>
              <a:uLnTx/>
              <a:uFillTx/>
              <a:latin typeface="Calibri"/>
              <a:ea typeface="+mn-ea"/>
              <a:cs typeface="+mn-cs"/>
            </a:endParaRPr>
          </a:p>
        </p:txBody>
      </p:sp>
      <p:pic>
        <p:nvPicPr>
          <p:cNvPr id="9" name="Picture Placeholder 8">
            <a:hlinkClick r:id="rId3"/>
          </p:cNvPr>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a:stretch>
            <a:fillRect/>
          </a:stretch>
        </p:blipFill>
        <p:spPr>
          <a:xfrm>
            <a:off x="8863130" y="620713"/>
            <a:ext cx="2812932" cy="3076644"/>
          </a:xfrm>
        </p:spPr>
      </p:pic>
      <p:pic>
        <p:nvPicPr>
          <p:cNvPr id="3" name="Picture 2" descr="A black and white balance scale&#10;&#10;Description automatically generated">
            <a:extLst>
              <a:ext uri="{FF2B5EF4-FFF2-40B4-BE49-F238E27FC236}">
                <a16:creationId xmlns:a16="http://schemas.microsoft.com/office/drawing/2014/main" id="{60625432-1C1D-BA04-EA78-F1CB79B4E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930" y="5641340"/>
            <a:ext cx="673100" cy="660400"/>
          </a:xfrm>
          <a:prstGeom prst="rect">
            <a:avLst/>
          </a:prstGeom>
        </p:spPr>
      </p:pic>
      <p:pic>
        <p:nvPicPr>
          <p:cNvPr id="5" name="Picture 4" descr="A black and white logo&#10;&#10;Description automatically generated">
            <a:extLst>
              <a:ext uri="{FF2B5EF4-FFF2-40B4-BE49-F238E27FC236}">
                <a16:creationId xmlns:a16="http://schemas.microsoft.com/office/drawing/2014/main" id="{01661D09-530A-DB21-215C-291124AD9E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5022" y="5634990"/>
            <a:ext cx="774700" cy="673100"/>
          </a:xfrm>
          <a:prstGeom prst="rect">
            <a:avLst/>
          </a:prstGeom>
        </p:spPr>
      </p:pic>
      <p:pic>
        <p:nvPicPr>
          <p:cNvPr id="11" name="Picture 10" descr="A black circle with a white cross in it&#10;&#10;Description automatically generated">
            <a:extLst>
              <a:ext uri="{FF2B5EF4-FFF2-40B4-BE49-F238E27FC236}">
                <a16:creationId xmlns:a16="http://schemas.microsoft.com/office/drawing/2014/main" id="{F4CFA094-E322-604E-0C65-80A7BD0EA0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07714" y="5609590"/>
            <a:ext cx="660400" cy="673100"/>
          </a:xfrm>
          <a:prstGeom prst="rect">
            <a:avLst/>
          </a:prstGeom>
        </p:spPr>
      </p:pic>
      <p:pic>
        <p:nvPicPr>
          <p:cNvPr id="13" name="Picture 12">
            <a:extLst>
              <a:ext uri="{FF2B5EF4-FFF2-40B4-BE49-F238E27FC236}">
                <a16:creationId xmlns:a16="http://schemas.microsoft.com/office/drawing/2014/main" id="{30E36439-9CE8-A0EA-4B91-ABD33326745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08486" y="5609590"/>
            <a:ext cx="622300" cy="596900"/>
          </a:xfrm>
          <a:prstGeom prst="rect">
            <a:avLst/>
          </a:prstGeom>
        </p:spPr>
      </p:pic>
    </p:spTree>
    <p:extLst>
      <p:ext uri="{BB962C8B-B14F-4D97-AF65-F5344CB8AC3E}">
        <p14:creationId xmlns:p14="http://schemas.microsoft.com/office/powerpoint/2010/main" val="3971466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4294967295"/>
          </p:nvPr>
        </p:nvSpPr>
        <p:spPr>
          <a:xfrm>
            <a:off x="255722" y="6219259"/>
            <a:ext cx="246063" cy="19954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5ABD7-7F34-4AF5-8498-73523888B7A3}" type="slidenum">
              <a:rPr kumimoji="0" lang="en-GB" sz="800" b="1" i="0" u="none" strike="noStrike" kern="1200" cap="none" spc="0" normalizeH="0" baseline="0" noProof="0" smtClean="0">
                <a:ln>
                  <a:noFill/>
                </a:ln>
                <a:solidFill>
                  <a:srgbClr val="500778"/>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800" b="1" i="0" u="none" strike="noStrike" kern="1200" cap="none" spc="0" normalizeH="0" baseline="0" noProof="0" dirty="0">
              <a:ln>
                <a:noFill/>
              </a:ln>
              <a:solidFill>
                <a:srgbClr val="500778"/>
              </a:solidFill>
              <a:effectLst/>
              <a:uLnTx/>
              <a:uFillTx/>
              <a:latin typeface="Calibri"/>
              <a:ea typeface="+mn-ea"/>
              <a:cs typeface="+mn-cs"/>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424" y="2604849"/>
            <a:ext cx="1495586" cy="1648197"/>
          </a:xfrm>
          <a:prstGeom prst="rect">
            <a:avLst/>
          </a:prstGeom>
        </p:spPr>
      </p:pic>
      <p:sp>
        <p:nvSpPr>
          <p:cNvPr id="10" name="TextBox 9"/>
          <p:cNvSpPr txBox="1"/>
          <p:nvPr/>
        </p:nvSpPr>
        <p:spPr>
          <a:xfrm>
            <a:off x="2283446" y="2262724"/>
            <a:ext cx="7625108" cy="19082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b="1" dirty="0">
                <a:solidFill>
                  <a:prstClr val="white"/>
                </a:solidFill>
                <a:latin typeface="Calibri"/>
              </a:rPr>
              <a:t>Communication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a:rPr>
              <a:t>What aid</a:t>
            </a:r>
            <a:r>
              <a:rPr lang="en-GB" sz="3200" b="1" dirty="0">
                <a:solidFill>
                  <a:prstClr val="white"/>
                </a:solidFill>
                <a:latin typeface="Calibri"/>
              </a:rPr>
              <a:t>s effective communication?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a:rPr>
              <a:t>What are barriers to communication?</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0138973" y="2604849"/>
            <a:ext cx="1509236" cy="1663239"/>
          </a:xfrm>
          <a:prstGeom prst="rect">
            <a:avLst/>
          </a:prstGeom>
        </p:spPr>
      </p:pic>
    </p:spTree>
    <p:extLst>
      <p:ext uri="{BB962C8B-B14F-4D97-AF65-F5344CB8AC3E}">
        <p14:creationId xmlns:p14="http://schemas.microsoft.com/office/powerpoint/2010/main" val="1594290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CD8BD6-4E7C-4766-BEBD-98698DDF84B8}"/>
              </a:ext>
            </a:extLst>
          </p:cNvPr>
          <p:cNvSpPr>
            <a:spLocks noGrp="1"/>
          </p:cNvSpPr>
          <p:nvPr>
            <p:ph type="title"/>
          </p:nvPr>
        </p:nvSpPr>
        <p:spPr/>
        <p:txBody>
          <a:bodyPr>
            <a:normAutofit/>
          </a:bodyPr>
          <a:lstStyle/>
          <a:p>
            <a:r>
              <a:rPr lang="en-GB" dirty="0"/>
              <a:t>Problem solving vs Listening</a:t>
            </a:r>
            <a:br>
              <a:rPr lang="en-GB" dirty="0"/>
            </a:br>
            <a:r>
              <a:rPr lang="en-GB" dirty="0"/>
              <a:t> </a:t>
            </a:r>
          </a:p>
        </p:txBody>
      </p:sp>
      <p:sp>
        <p:nvSpPr>
          <p:cNvPr id="8" name="Content Placeholder 7">
            <a:extLst>
              <a:ext uri="{FF2B5EF4-FFF2-40B4-BE49-F238E27FC236}">
                <a16:creationId xmlns:a16="http://schemas.microsoft.com/office/drawing/2014/main" id="{22011E39-848A-4526-9239-44E17100F972}"/>
              </a:ext>
            </a:extLst>
          </p:cNvPr>
          <p:cNvSpPr>
            <a:spLocks noGrp="1"/>
          </p:cNvSpPr>
          <p:nvPr>
            <p:ph idx="1"/>
          </p:nvPr>
        </p:nvSpPr>
        <p:spPr>
          <a:xfrm>
            <a:off x="420935" y="363238"/>
            <a:ext cx="7998670" cy="1795797"/>
          </a:xfrm>
        </p:spPr>
        <p:txBody>
          <a:bodyPr>
            <a:normAutofit/>
          </a:bodyPr>
          <a:lstStyle/>
          <a:p>
            <a:endParaRPr lang="en-GB" sz="2600" dirty="0"/>
          </a:p>
          <a:p>
            <a:pPr marL="0" indent="0">
              <a:buNone/>
            </a:pPr>
            <a:endParaRPr lang="en-GB" dirty="0"/>
          </a:p>
          <a:p>
            <a:r>
              <a:rPr lang="en-GB" dirty="0"/>
              <a:t>What’s the difference?</a:t>
            </a:r>
          </a:p>
          <a:p>
            <a:r>
              <a:rPr lang="en-GB" dirty="0"/>
              <a:t>How does each affect the way you can support someone?</a:t>
            </a:r>
          </a:p>
          <a:p>
            <a:pPr marL="0" indent="0">
              <a:buNone/>
            </a:pPr>
            <a:endParaRPr lang="en-GB" sz="2600" dirty="0"/>
          </a:p>
          <a:p>
            <a:pPr marL="0" indent="0">
              <a:buNone/>
            </a:pPr>
            <a:endParaRPr lang="en-GB" sz="1800" dirty="0"/>
          </a:p>
        </p:txBody>
      </p:sp>
      <p:sp>
        <p:nvSpPr>
          <p:cNvPr id="6" name="Slide Number Placeholder 5">
            <a:extLst>
              <a:ext uri="{FF2B5EF4-FFF2-40B4-BE49-F238E27FC236}">
                <a16:creationId xmlns:a16="http://schemas.microsoft.com/office/drawing/2014/main" id="{36FE50A5-6873-4EA6-97FE-E7A2AD5774B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5ABD7-7F34-4AF5-8498-73523888B7A3}" type="slidenum">
              <a:rPr kumimoji="0" lang="en-GB" sz="800" b="1" i="0" u="none" strike="noStrike" kern="1200" cap="none" spc="0" normalizeH="0" baseline="0" noProof="0" smtClean="0">
                <a:ln>
                  <a:noFill/>
                </a:ln>
                <a:solidFill>
                  <a:srgbClr val="E35205"/>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800" b="1" i="0" u="none" strike="noStrike" kern="1200" cap="none" spc="0" normalizeH="0" baseline="0" noProof="0" dirty="0">
              <a:ln>
                <a:noFill/>
              </a:ln>
              <a:solidFill>
                <a:srgbClr val="E35205"/>
              </a:solidFill>
              <a:effectLst/>
              <a:uLnTx/>
              <a:uFillTx/>
              <a:latin typeface="Calibri"/>
              <a:ea typeface="+mn-ea"/>
              <a:cs typeface="+mn-cs"/>
            </a:endParaRPr>
          </a:p>
        </p:txBody>
      </p:sp>
      <p:pic>
        <p:nvPicPr>
          <p:cNvPr id="9" name="Picture Placeholder 8">
            <a:hlinkClick r:id="rId4"/>
          </p:cNvPr>
          <p:cNvPicPr>
            <a:picLocks noGrp="1" noChangeAspect="1"/>
          </p:cNvPicPr>
          <p:nvPr>
            <p:ph type="pic" sz="quarter" idx="13"/>
          </p:nvPr>
        </p:nvPicPr>
        <p:blipFill>
          <a:blip r:embed="rId5" cstate="print">
            <a:extLst>
              <a:ext uri="{28A0092B-C50C-407E-A947-70E740481C1C}">
                <a14:useLocalDpi xmlns:a14="http://schemas.microsoft.com/office/drawing/2010/main" val="0"/>
              </a:ext>
            </a:extLst>
          </a:blip>
          <a:srcRect/>
          <a:stretch>
            <a:fillRect/>
          </a:stretch>
        </p:blipFill>
        <p:spPr>
          <a:xfrm>
            <a:off x="8863130" y="620713"/>
            <a:ext cx="2812932" cy="3076644"/>
          </a:xfrm>
        </p:spPr>
      </p:pic>
      <p:pic>
        <p:nvPicPr>
          <p:cNvPr id="3" name="Picture 2" descr="A black and white logo&#10;&#10;Description automatically generated">
            <a:extLst>
              <a:ext uri="{FF2B5EF4-FFF2-40B4-BE49-F238E27FC236}">
                <a16:creationId xmlns:a16="http://schemas.microsoft.com/office/drawing/2014/main" id="{CC85D198-8C52-59FB-7231-3516BD52F1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98530" y="3921106"/>
            <a:ext cx="774700" cy="673100"/>
          </a:xfrm>
          <a:prstGeom prst="rect">
            <a:avLst/>
          </a:prstGeom>
        </p:spPr>
      </p:pic>
      <p:pic>
        <p:nvPicPr>
          <p:cNvPr id="2" name="Online Media 1" descr="It's Not About The Nail">
            <a:hlinkClick r:id="" action="ppaction://media"/>
            <a:extLst>
              <a:ext uri="{FF2B5EF4-FFF2-40B4-BE49-F238E27FC236}">
                <a16:creationId xmlns:a16="http://schemas.microsoft.com/office/drawing/2014/main" id="{F2ABCF66-CEE0-35B9-CB24-2B10127727CB}"/>
              </a:ext>
            </a:extLst>
          </p:cNvPr>
          <p:cNvPicPr>
            <a:picLocks noRot="1" noChangeAspect="1"/>
          </p:cNvPicPr>
          <p:nvPr>
            <a:videoFile r:link="rId1"/>
          </p:nvPr>
        </p:nvPicPr>
        <p:blipFill>
          <a:blip r:embed="rId7"/>
          <a:stretch>
            <a:fillRect/>
          </a:stretch>
        </p:blipFill>
        <p:spPr>
          <a:xfrm>
            <a:off x="580485" y="2159035"/>
            <a:ext cx="7709826" cy="4356053"/>
          </a:xfrm>
          <a:prstGeom prst="rect">
            <a:avLst/>
          </a:prstGeom>
        </p:spPr>
      </p:pic>
    </p:spTree>
    <p:extLst>
      <p:ext uri="{BB962C8B-B14F-4D97-AF65-F5344CB8AC3E}">
        <p14:creationId xmlns:p14="http://schemas.microsoft.com/office/powerpoint/2010/main" val="360353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EBB76-02F1-3337-1475-553E79450B1A}"/>
              </a:ext>
            </a:extLst>
          </p:cNvPr>
          <p:cNvSpPr>
            <a:spLocks noGrp="1"/>
          </p:cNvSpPr>
          <p:nvPr>
            <p:ph type="title"/>
          </p:nvPr>
        </p:nvSpPr>
        <p:spPr/>
        <p:txBody>
          <a:bodyPr/>
          <a:lstStyle/>
          <a:p>
            <a:r>
              <a:rPr lang="en-US" dirty="0"/>
              <a:t>Talking with families</a:t>
            </a:r>
          </a:p>
        </p:txBody>
      </p:sp>
      <p:sp>
        <p:nvSpPr>
          <p:cNvPr id="3" name="Content Placeholder 2">
            <a:extLst>
              <a:ext uri="{FF2B5EF4-FFF2-40B4-BE49-F238E27FC236}">
                <a16:creationId xmlns:a16="http://schemas.microsoft.com/office/drawing/2014/main" id="{454BA461-CDFA-E2A7-029A-DF393748D62E}"/>
              </a:ext>
            </a:extLst>
          </p:cNvPr>
          <p:cNvSpPr>
            <a:spLocks noGrp="1"/>
          </p:cNvSpPr>
          <p:nvPr>
            <p:ph idx="1"/>
          </p:nvPr>
        </p:nvSpPr>
        <p:spPr>
          <a:xfrm>
            <a:off x="515938" y="1365663"/>
            <a:ext cx="10943750" cy="4255676"/>
          </a:xfrm>
        </p:spPr>
        <p:txBody>
          <a:bodyPr>
            <a:normAutofit/>
          </a:bodyPr>
          <a:lstStyle/>
          <a:p>
            <a:r>
              <a:rPr lang="en-GB" dirty="0"/>
              <a:t>Think about how your own experiences may enhance the conversation</a:t>
            </a:r>
          </a:p>
          <a:p>
            <a:r>
              <a:rPr lang="en-US" dirty="0"/>
              <a:t>Would sharing experiences, ideas or opportunities help your family?</a:t>
            </a:r>
          </a:p>
          <a:p>
            <a:pPr lvl="1"/>
            <a:r>
              <a:rPr lang="en-US" b="1" dirty="0">
                <a:solidFill>
                  <a:srgbClr val="7030A0"/>
                </a:solidFill>
              </a:rPr>
              <a:t>R</a:t>
            </a:r>
            <a:r>
              <a:rPr lang="en-US" dirty="0"/>
              <a:t>elevant – is it relevant to the other person’s experience?</a:t>
            </a:r>
          </a:p>
          <a:p>
            <a:pPr lvl="1"/>
            <a:r>
              <a:rPr lang="en-US" b="1" dirty="0">
                <a:solidFill>
                  <a:srgbClr val="7030A0"/>
                </a:solidFill>
              </a:rPr>
              <a:t>E</a:t>
            </a:r>
            <a:r>
              <a:rPr lang="en-US" dirty="0"/>
              <a:t>qual – is it of equal challenge and meaning?</a:t>
            </a:r>
          </a:p>
          <a:p>
            <a:pPr lvl="1"/>
            <a:r>
              <a:rPr lang="en-US" b="1" dirty="0">
                <a:solidFill>
                  <a:srgbClr val="7030A0"/>
                </a:solidFill>
              </a:rPr>
              <a:t>A</a:t>
            </a:r>
            <a:r>
              <a:rPr lang="en-US" dirty="0"/>
              <a:t>ppropriate – is it the right time to share?</a:t>
            </a:r>
          </a:p>
          <a:p>
            <a:pPr lvl="1"/>
            <a:r>
              <a:rPr lang="en-US" b="1" dirty="0">
                <a:solidFill>
                  <a:srgbClr val="7030A0"/>
                </a:solidFill>
              </a:rPr>
              <a:t>P</a:t>
            </a:r>
            <a:r>
              <a:rPr lang="en-US" dirty="0"/>
              <a:t>erson-</a:t>
            </a:r>
            <a:r>
              <a:rPr lang="en-US" dirty="0" err="1"/>
              <a:t>centred</a:t>
            </a:r>
            <a:r>
              <a:rPr lang="en-US" dirty="0"/>
              <a:t> – is the focus on the other person’s needs and inspiring hope and recovery, rather than for our own benefit?</a:t>
            </a:r>
          </a:p>
        </p:txBody>
      </p:sp>
      <p:sp>
        <p:nvSpPr>
          <p:cNvPr id="4" name="Date Placeholder 3">
            <a:extLst>
              <a:ext uri="{FF2B5EF4-FFF2-40B4-BE49-F238E27FC236}">
                <a16:creationId xmlns:a16="http://schemas.microsoft.com/office/drawing/2014/main" id="{E61CAC37-27A2-5303-6351-F50D5748A8C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E35205"/>
                </a:solidFill>
                <a:effectLst/>
                <a:uLnTx/>
                <a:uFillTx/>
                <a:latin typeface="Calibri"/>
                <a:ea typeface="+mn-ea"/>
                <a:cs typeface="+mn-cs"/>
              </a:rPr>
              <a:t>24/01/2019</a:t>
            </a:r>
            <a:endParaRPr kumimoji="0" lang="en-GB" sz="800" b="0" i="0" u="none" strike="noStrike" kern="1200" cap="none" spc="0" normalizeH="0" baseline="0" noProof="0" dirty="0">
              <a:ln>
                <a:noFill/>
              </a:ln>
              <a:solidFill>
                <a:srgbClr val="E35205"/>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F03FE887-5D78-C4E3-42AB-2ED96ABDEFB4}"/>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E35205"/>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C501EA87-1608-585C-F0D3-0830DAA9785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5ABD7-7F34-4AF5-8498-73523888B7A3}" type="slidenum">
              <a:rPr kumimoji="0" lang="en-GB" sz="800" b="1" i="0" u="none" strike="noStrike" kern="1200" cap="none" spc="0" normalizeH="0" baseline="0" noProof="0" smtClean="0">
                <a:ln>
                  <a:noFill/>
                </a:ln>
                <a:solidFill>
                  <a:srgbClr val="E35205"/>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800" b="1" i="0" u="none" strike="noStrike" kern="1200" cap="none" spc="0" normalizeH="0" baseline="0" noProof="0" dirty="0">
              <a:ln>
                <a:noFill/>
              </a:ln>
              <a:solidFill>
                <a:srgbClr val="E35205"/>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BB44390C-6802-4793-B8C3-2B3470E613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618" y="5011739"/>
            <a:ext cx="660400" cy="609600"/>
          </a:xfrm>
          <a:prstGeom prst="rect">
            <a:avLst/>
          </a:prstGeom>
        </p:spPr>
      </p:pic>
      <p:pic>
        <p:nvPicPr>
          <p:cNvPr id="11" name="Picture 10">
            <a:extLst>
              <a:ext uri="{FF2B5EF4-FFF2-40B4-BE49-F238E27FC236}">
                <a16:creationId xmlns:a16="http://schemas.microsoft.com/office/drawing/2014/main" id="{9D1F8937-1483-BD5C-FF9D-5C39E4803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6009" y="5060300"/>
            <a:ext cx="622300" cy="596900"/>
          </a:xfrm>
          <a:prstGeom prst="rect">
            <a:avLst/>
          </a:prstGeom>
        </p:spPr>
      </p:pic>
      <p:pic>
        <p:nvPicPr>
          <p:cNvPr id="13" name="Picture 12" descr="A black and white logo&#10;&#10;Description automatically generated">
            <a:extLst>
              <a:ext uri="{FF2B5EF4-FFF2-40B4-BE49-F238E27FC236}">
                <a16:creationId xmlns:a16="http://schemas.microsoft.com/office/drawing/2014/main" id="{F2563DF8-F2FA-BBF2-D1AC-06E3D658F3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5365" y="4979989"/>
            <a:ext cx="774700" cy="673100"/>
          </a:xfrm>
          <a:prstGeom prst="rect">
            <a:avLst/>
          </a:prstGeom>
        </p:spPr>
      </p:pic>
    </p:spTree>
    <p:extLst>
      <p:ext uri="{BB962C8B-B14F-4D97-AF65-F5344CB8AC3E}">
        <p14:creationId xmlns:p14="http://schemas.microsoft.com/office/powerpoint/2010/main" val="3086136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CD8BD6-4E7C-4766-BEBD-98698DDF84B8}"/>
              </a:ext>
            </a:extLst>
          </p:cNvPr>
          <p:cNvSpPr>
            <a:spLocks noGrp="1"/>
          </p:cNvSpPr>
          <p:nvPr>
            <p:ph type="title"/>
          </p:nvPr>
        </p:nvSpPr>
        <p:spPr/>
        <p:txBody>
          <a:bodyPr>
            <a:normAutofit/>
          </a:bodyPr>
          <a:lstStyle/>
          <a:p>
            <a:r>
              <a:rPr lang="en-GB" dirty="0"/>
              <a:t>Talking with families </a:t>
            </a:r>
            <a:br>
              <a:rPr lang="en-GB" dirty="0"/>
            </a:br>
            <a:r>
              <a:rPr lang="en-GB" dirty="0"/>
              <a:t> </a:t>
            </a:r>
          </a:p>
        </p:txBody>
      </p:sp>
      <p:sp>
        <p:nvSpPr>
          <p:cNvPr id="8" name="Content Placeholder 7">
            <a:extLst>
              <a:ext uri="{FF2B5EF4-FFF2-40B4-BE49-F238E27FC236}">
                <a16:creationId xmlns:a16="http://schemas.microsoft.com/office/drawing/2014/main" id="{22011E39-848A-4526-9239-44E17100F972}"/>
              </a:ext>
            </a:extLst>
          </p:cNvPr>
          <p:cNvSpPr>
            <a:spLocks noGrp="1"/>
          </p:cNvSpPr>
          <p:nvPr>
            <p:ph idx="1"/>
          </p:nvPr>
        </p:nvSpPr>
        <p:spPr>
          <a:xfrm>
            <a:off x="515938" y="821232"/>
            <a:ext cx="8369645" cy="5752251"/>
          </a:xfrm>
        </p:spPr>
        <p:txBody>
          <a:bodyPr>
            <a:normAutofit/>
          </a:bodyPr>
          <a:lstStyle/>
          <a:p>
            <a:pPr marL="0" indent="0">
              <a:buNone/>
            </a:pPr>
            <a:endParaRPr lang="en-GB" dirty="0"/>
          </a:p>
          <a:p>
            <a:r>
              <a:rPr lang="en-GB" dirty="0"/>
              <a:t>When talking with families, our Home-Start ethos is to encourage individuals to reflect on who they are, what is important to them, their strengths, challenges, options open to them and what action to take.</a:t>
            </a:r>
          </a:p>
          <a:p>
            <a:r>
              <a:rPr lang="en-GB" dirty="0"/>
              <a:t>By having a non-judgemental approach, where volunteers ask open questions, they enable parents to explore, reflect and make their own decisions. </a:t>
            </a:r>
          </a:p>
          <a:p>
            <a:r>
              <a:rPr lang="en-GB" dirty="0"/>
              <a:t>We focus on helping the parent to take responsibility for identifying their own goals, assessing what they need and identifying their own solutions for moving forwards.</a:t>
            </a:r>
          </a:p>
          <a:p>
            <a:pPr marL="0" indent="0">
              <a:buNone/>
            </a:pPr>
            <a:endParaRPr lang="en-GB" sz="2600" dirty="0"/>
          </a:p>
          <a:p>
            <a:pPr marL="0" indent="0">
              <a:buNone/>
            </a:pPr>
            <a:endParaRPr lang="en-GB" sz="1800" dirty="0"/>
          </a:p>
        </p:txBody>
      </p:sp>
      <p:sp>
        <p:nvSpPr>
          <p:cNvPr id="6" name="Slide Number Placeholder 5">
            <a:extLst>
              <a:ext uri="{FF2B5EF4-FFF2-40B4-BE49-F238E27FC236}">
                <a16:creationId xmlns:a16="http://schemas.microsoft.com/office/drawing/2014/main" id="{36FE50A5-6873-4EA6-97FE-E7A2AD5774B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5ABD7-7F34-4AF5-8498-73523888B7A3}" type="slidenum">
              <a:rPr kumimoji="0" lang="en-GB" sz="800" b="1" i="0" u="none" strike="noStrike" kern="1200" cap="none" spc="0" normalizeH="0" baseline="0" noProof="0" smtClean="0">
                <a:ln>
                  <a:noFill/>
                </a:ln>
                <a:solidFill>
                  <a:srgbClr val="E35205"/>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GB" sz="800" b="1" i="0" u="none" strike="noStrike" kern="1200" cap="none" spc="0" normalizeH="0" baseline="0" noProof="0" dirty="0">
              <a:ln>
                <a:noFill/>
              </a:ln>
              <a:solidFill>
                <a:srgbClr val="E35205"/>
              </a:solidFill>
              <a:effectLst/>
              <a:uLnTx/>
              <a:uFillTx/>
              <a:latin typeface="Calibri"/>
              <a:ea typeface="+mn-ea"/>
              <a:cs typeface="+mn-cs"/>
            </a:endParaRPr>
          </a:p>
        </p:txBody>
      </p:sp>
      <p:pic>
        <p:nvPicPr>
          <p:cNvPr id="9" name="Picture Placeholder 8">
            <a:hlinkClick r:id="rId3"/>
          </p:cNvPr>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a:stretch>
            <a:fillRect/>
          </a:stretch>
        </p:blipFill>
        <p:spPr>
          <a:xfrm>
            <a:off x="8863130" y="620713"/>
            <a:ext cx="2812932" cy="3076644"/>
          </a:xfrm>
        </p:spPr>
      </p:pic>
      <p:grpSp>
        <p:nvGrpSpPr>
          <p:cNvPr id="16" name="Group 15">
            <a:extLst>
              <a:ext uri="{FF2B5EF4-FFF2-40B4-BE49-F238E27FC236}">
                <a16:creationId xmlns:a16="http://schemas.microsoft.com/office/drawing/2014/main" id="{CFFA8061-1A67-2EB8-8638-3A99FCC79744}"/>
              </a:ext>
            </a:extLst>
          </p:cNvPr>
          <p:cNvGrpSpPr/>
          <p:nvPr/>
        </p:nvGrpSpPr>
        <p:grpSpPr>
          <a:xfrm>
            <a:off x="515938" y="5346707"/>
            <a:ext cx="5033097" cy="850900"/>
            <a:chOff x="515938" y="5346707"/>
            <a:chExt cx="5033097" cy="850900"/>
          </a:xfrm>
        </p:grpSpPr>
        <p:pic>
          <p:nvPicPr>
            <p:cNvPr id="3" name="Picture 2" descr="A black and white logo&#10;&#10;Description automatically generated">
              <a:extLst>
                <a:ext uri="{FF2B5EF4-FFF2-40B4-BE49-F238E27FC236}">
                  <a16:creationId xmlns:a16="http://schemas.microsoft.com/office/drawing/2014/main" id="{A1BA5EB1-E4DA-E022-CB41-DE7D10B113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938" y="5435607"/>
              <a:ext cx="774700" cy="673100"/>
            </a:xfrm>
            <a:prstGeom prst="rect">
              <a:avLst/>
            </a:prstGeom>
          </p:spPr>
        </p:pic>
        <p:pic>
          <p:nvPicPr>
            <p:cNvPr id="5" name="Picture 4" descr="A hand holding a dumbbell&#10;&#10;Description automatically generated">
              <a:extLst>
                <a:ext uri="{FF2B5EF4-FFF2-40B4-BE49-F238E27FC236}">
                  <a16:creationId xmlns:a16="http://schemas.microsoft.com/office/drawing/2014/main" id="{EE573F49-0C5A-0394-1FA4-7D79020B92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80977" y="5384807"/>
              <a:ext cx="736600" cy="723900"/>
            </a:xfrm>
            <a:prstGeom prst="rect">
              <a:avLst/>
            </a:prstGeom>
          </p:spPr>
        </p:pic>
        <p:pic>
          <p:nvPicPr>
            <p:cNvPr id="11" name="Picture 10" descr="A black circle with a white cross in it&#10;&#10;Description automatically generated">
              <a:extLst>
                <a:ext uri="{FF2B5EF4-FFF2-40B4-BE49-F238E27FC236}">
                  <a16:creationId xmlns:a16="http://schemas.microsoft.com/office/drawing/2014/main" id="{0ED7AD16-9DB1-D4CE-33B6-9861358CDE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22216" y="5435607"/>
              <a:ext cx="660400" cy="673100"/>
            </a:xfrm>
            <a:prstGeom prst="rect">
              <a:avLst/>
            </a:prstGeom>
          </p:spPr>
        </p:pic>
        <p:pic>
          <p:nvPicPr>
            <p:cNvPr id="13" name="Picture 12" descr="A black and white image of a person climbing stairs&#10;&#10;Description automatically generated">
              <a:extLst>
                <a:ext uri="{FF2B5EF4-FFF2-40B4-BE49-F238E27FC236}">
                  <a16:creationId xmlns:a16="http://schemas.microsoft.com/office/drawing/2014/main" id="{39993561-3219-DF5F-B689-4B98F4401F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04546" y="5346707"/>
              <a:ext cx="660400" cy="850900"/>
            </a:xfrm>
            <a:prstGeom prst="rect">
              <a:avLst/>
            </a:prstGeom>
          </p:spPr>
        </p:pic>
        <p:pic>
          <p:nvPicPr>
            <p:cNvPr id="15" name="Picture 14">
              <a:extLst>
                <a:ext uri="{FF2B5EF4-FFF2-40B4-BE49-F238E27FC236}">
                  <a16:creationId xmlns:a16="http://schemas.microsoft.com/office/drawing/2014/main" id="{CB24085C-4BC1-FDE8-9970-900ACC94D04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26735" y="5473707"/>
              <a:ext cx="622300" cy="596900"/>
            </a:xfrm>
            <a:prstGeom prst="rect">
              <a:avLst/>
            </a:prstGeom>
          </p:spPr>
        </p:pic>
      </p:grpSp>
    </p:spTree>
    <p:extLst>
      <p:ext uri="{BB962C8B-B14F-4D97-AF65-F5344CB8AC3E}">
        <p14:creationId xmlns:p14="http://schemas.microsoft.com/office/powerpoint/2010/main" val="4192891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CD8BD6-4E7C-4766-BEBD-98698DDF84B8}"/>
              </a:ext>
            </a:extLst>
          </p:cNvPr>
          <p:cNvSpPr>
            <a:spLocks noGrp="1"/>
          </p:cNvSpPr>
          <p:nvPr>
            <p:ph type="title"/>
          </p:nvPr>
        </p:nvSpPr>
        <p:spPr>
          <a:xfrm>
            <a:off x="515937" y="435165"/>
            <a:ext cx="10130291" cy="1255523"/>
          </a:xfrm>
        </p:spPr>
        <p:txBody>
          <a:bodyPr>
            <a:normAutofit fontScale="90000"/>
          </a:bodyPr>
          <a:lstStyle/>
          <a:p>
            <a:r>
              <a:rPr lang="en-GB" sz="4400" dirty="0"/>
              <a:t>Supporting parents to make their own choices </a:t>
            </a:r>
            <a:br>
              <a:rPr lang="en-GB" dirty="0"/>
            </a:br>
            <a:r>
              <a:rPr lang="en-GB" dirty="0"/>
              <a:t> </a:t>
            </a:r>
          </a:p>
        </p:txBody>
      </p:sp>
      <p:sp>
        <p:nvSpPr>
          <p:cNvPr id="6" name="Slide Number Placeholder 5">
            <a:extLst>
              <a:ext uri="{FF2B5EF4-FFF2-40B4-BE49-F238E27FC236}">
                <a16:creationId xmlns:a16="http://schemas.microsoft.com/office/drawing/2014/main" id="{36FE50A5-6873-4EA6-97FE-E7A2AD5774B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5ABD7-7F34-4AF5-8498-73523888B7A3}" type="slidenum">
              <a:rPr kumimoji="0" lang="en-GB" sz="800" b="1" i="0" u="none" strike="noStrike" kern="1200" cap="none" spc="0" normalizeH="0" baseline="0" noProof="0" smtClean="0">
                <a:ln>
                  <a:noFill/>
                </a:ln>
                <a:solidFill>
                  <a:srgbClr val="E35205"/>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GB" sz="800" b="1" i="0" u="none" strike="noStrike" kern="1200" cap="none" spc="0" normalizeH="0" baseline="0" noProof="0" dirty="0">
              <a:ln>
                <a:noFill/>
              </a:ln>
              <a:solidFill>
                <a:srgbClr val="E35205"/>
              </a:solidFill>
              <a:effectLst/>
              <a:uLnTx/>
              <a:uFillTx/>
              <a:latin typeface="Calibri"/>
              <a:ea typeface="+mn-ea"/>
              <a:cs typeface="+mn-cs"/>
            </a:endParaRPr>
          </a:p>
        </p:txBody>
      </p:sp>
      <p:sp>
        <p:nvSpPr>
          <p:cNvPr id="3" name="Content Placeholder 7">
            <a:extLst>
              <a:ext uri="{FF2B5EF4-FFF2-40B4-BE49-F238E27FC236}">
                <a16:creationId xmlns:a16="http://schemas.microsoft.com/office/drawing/2014/main" id="{D0955D57-0BB4-0EF3-DC8D-07039B29F1D1}"/>
              </a:ext>
            </a:extLst>
          </p:cNvPr>
          <p:cNvSpPr txBox="1">
            <a:spLocks/>
          </p:cNvSpPr>
          <p:nvPr/>
        </p:nvSpPr>
        <p:spPr>
          <a:xfrm>
            <a:off x="668338" y="1413164"/>
            <a:ext cx="8369645" cy="5312719"/>
          </a:xfrm>
          <a:prstGeom prst="rect">
            <a:avLst/>
          </a:prstGeom>
        </p:spPr>
        <p:txBody>
          <a:bodyPr vert="horz" lIns="0" tIns="45720" rIns="0" bIns="45720" rtlCol="0">
            <a:normAutofit/>
          </a:bodyPr>
          <a:lstStyle>
            <a:lvl1pPr marL="266700" indent="-266700" algn="l" defTabSz="914400" rtl="0" eaLnBrk="1" latinLnBrk="0" hangingPunct="1">
              <a:lnSpc>
                <a:spcPct val="100000"/>
              </a:lnSpc>
              <a:spcBef>
                <a:spcPts val="0"/>
              </a:spcBef>
              <a:spcAft>
                <a:spcPts val="300"/>
              </a:spcAft>
              <a:buSzPct val="80000"/>
              <a:buFontTx/>
              <a:buBlip>
                <a:blip r:embed="rId4"/>
              </a:buBlip>
              <a:defRPr sz="2400" kern="1200">
                <a:solidFill>
                  <a:schemeClr val="tx1"/>
                </a:solidFill>
                <a:latin typeface="+mn-lt"/>
                <a:ea typeface="+mn-ea"/>
                <a:cs typeface="+mn-cs"/>
              </a:defRPr>
            </a:lvl1pPr>
            <a:lvl2pPr marL="541338" indent="-274638" algn="l" defTabSz="914400" rtl="0" eaLnBrk="1" latinLnBrk="0" hangingPunct="1">
              <a:lnSpc>
                <a:spcPct val="100000"/>
              </a:lnSpc>
              <a:spcBef>
                <a:spcPts val="0"/>
              </a:spcBef>
              <a:spcAft>
                <a:spcPts val="300"/>
              </a:spcAft>
              <a:buClr>
                <a:schemeClr val="accent2"/>
              </a:buClr>
              <a:buFont typeface="Calibri" panose="020F0502020204030204" pitchFamily="34" charset="0"/>
              <a:buChar char="‒"/>
              <a:defRPr sz="2400" kern="1200">
                <a:solidFill>
                  <a:schemeClr val="tx1"/>
                </a:solidFill>
                <a:latin typeface="+mn-lt"/>
                <a:ea typeface="+mn-ea"/>
                <a:cs typeface="+mn-cs"/>
              </a:defRPr>
            </a:lvl2pPr>
            <a:lvl3pPr marL="808038" indent="-266700" algn="l" defTabSz="914400" rtl="0" eaLnBrk="1" latinLnBrk="0" hangingPunct="1">
              <a:lnSpc>
                <a:spcPct val="100000"/>
              </a:lnSpc>
              <a:spcBef>
                <a:spcPts val="0"/>
              </a:spcBef>
              <a:spcAft>
                <a:spcPts val="300"/>
              </a:spcAft>
              <a:buClr>
                <a:schemeClr val="accent2"/>
              </a:buClr>
              <a:buFont typeface="Calibri" panose="020F0502020204030204" pitchFamily="34" charset="0"/>
              <a:buChar char="‒"/>
              <a:defRPr sz="2400" kern="1200">
                <a:solidFill>
                  <a:schemeClr val="tx1"/>
                </a:solidFill>
                <a:latin typeface="+mn-lt"/>
                <a:ea typeface="+mn-ea"/>
                <a:cs typeface="+mn-cs"/>
              </a:defRPr>
            </a:lvl3pPr>
            <a:lvl4pPr marL="1074738" indent="-266700" algn="l" defTabSz="914400" rtl="0" eaLnBrk="1" latinLnBrk="0" hangingPunct="1">
              <a:lnSpc>
                <a:spcPct val="100000"/>
              </a:lnSpc>
              <a:spcBef>
                <a:spcPts val="0"/>
              </a:spcBef>
              <a:spcAft>
                <a:spcPts val="300"/>
              </a:spcAft>
              <a:buClr>
                <a:schemeClr val="accent2"/>
              </a:buClr>
              <a:buFont typeface="Calibri" panose="020F0502020204030204" pitchFamily="34" charset="0"/>
              <a:buChar char="‒"/>
              <a:defRPr sz="2400" kern="1200">
                <a:solidFill>
                  <a:schemeClr val="tx1"/>
                </a:solidFill>
                <a:latin typeface="+mn-lt"/>
                <a:ea typeface="+mn-ea"/>
                <a:cs typeface="+mn-cs"/>
              </a:defRPr>
            </a:lvl4pPr>
            <a:lvl5pPr marL="1341438" indent="-266700" algn="l" defTabSz="914400" rtl="0" eaLnBrk="1" latinLnBrk="0" hangingPunct="1">
              <a:lnSpc>
                <a:spcPct val="100000"/>
              </a:lnSpc>
              <a:spcBef>
                <a:spcPts val="0"/>
              </a:spcBef>
              <a:spcAft>
                <a:spcPts val="300"/>
              </a:spcAft>
              <a:buClr>
                <a:schemeClr val="accent2"/>
              </a:buClr>
              <a:buFont typeface="Calibri" panose="020F050202020403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en-GB" dirty="0"/>
          </a:p>
          <a:p>
            <a:endParaRPr lang="en-GB" sz="2600" dirty="0"/>
          </a:p>
          <a:p>
            <a:pPr marL="0" indent="0">
              <a:buFontTx/>
              <a:buNone/>
            </a:pPr>
            <a:endParaRPr lang="en-GB" sz="1800" dirty="0"/>
          </a:p>
        </p:txBody>
      </p:sp>
      <p:sp>
        <p:nvSpPr>
          <p:cNvPr id="9" name="Content Placeholder 8">
            <a:extLst>
              <a:ext uri="{FF2B5EF4-FFF2-40B4-BE49-F238E27FC236}">
                <a16:creationId xmlns:a16="http://schemas.microsoft.com/office/drawing/2014/main" id="{CF835851-C397-0641-6712-FE28FFD564C9}"/>
              </a:ext>
            </a:extLst>
          </p:cNvPr>
          <p:cNvSpPr>
            <a:spLocks noGrp="1"/>
          </p:cNvSpPr>
          <p:nvPr>
            <p:ph idx="1"/>
          </p:nvPr>
        </p:nvSpPr>
        <p:spPr>
          <a:xfrm>
            <a:off x="515937" y="1216001"/>
            <a:ext cx="8093673" cy="673100"/>
          </a:xfrm>
        </p:spPr>
        <p:txBody>
          <a:bodyPr/>
          <a:lstStyle/>
          <a:p>
            <a:pPr marL="0" indent="0">
              <a:buNone/>
            </a:pPr>
            <a:r>
              <a:rPr lang="en-US" dirty="0"/>
              <a:t>The GROW Model</a:t>
            </a:r>
            <a:endParaRPr lang="en-US" dirty="0">
              <a:hlinkClick r:id="rId5"/>
            </a:endParaRPr>
          </a:p>
          <a:p>
            <a:pPr marL="0" indent="0">
              <a:buNone/>
            </a:pPr>
            <a:endParaRPr lang="en-US" dirty="0"/>
          </a:p>
        </p:txBody>
      </p:sp>
      <p:pic>
        <p:nvPicPr>
          <p:cNvPr id="12" name="Picture 11" descr="A black and white logo&#10;&#10;Description automatically generated">
            <a:extLst>
              <a:ext uri="{FF2B5EF4-FFF2-40B4-BE49-F238E27FC236}">
                <a16:creationId xmlns:a16="http://schemas.microsoft.com/office/drawing/2014/main" id="{CE05FEC0-CCAC-BFD8-70B1-75DD3DEE87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82016" y="1235694"/>
            <a:ext cx="774700" cy="673100"/>
          </a:xfrm>
          <a:prstGeom prst="rect">
            <a:avLst/>
          </a:prstGeom>
        </p:spPr>
      </p:pic>
      <p:pic>
        <p:nvPicPr>
          <p:cNvPr id="13" name="Picture 12" descr="A hand holding a dumbbell&#10;&#10;Description automatically generated">
            <a:extLst>
              <a:ext uri="{FF2B5EF4-FFF2-40B4-BE49-F238E27FC236}">
                <a16:creationId xmlns:a16="http://schemas.microsoft.com/office/drawing/2014/main" id="{42A85865-F49C-5AA5-E443-19C4398865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82034" y="1235694"/>
            <a:ext cx="736600" cy="723900"/>
          </a:xfrm>
          <a:prstGeom prst="rect">
            <a:avLst/>
          </a:prstGeom>
        </p:spPr>
      </p:pic>
      <p:pic>
        <p:nvPicPr>
          <p:cNvPr id="14" name="Picture 13" descr="A black circle with a white cross in it&#10;&#10;Description automatically generated">
            <a:extLst>
              <a:ext uri="{FF2B5EF4-FFF2-40B4-BE49-F238E27FC236}">
                <a16:creationId xmlns:a16="http://schemas.microsoft.com/office/drawing/2014/main" id="{99CF1665-0E19-D73F-859B-560FFA90733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39166" y="2372773"/>
            <a:ext cx="660400" cy="673100"/>
          </a:xfrm>
          <a:prstGeom prst="rect">
            <a:avLst/>
          </a:prstGeom>
        </p:spPr>
      </p:pic>
      <p:pic>
        <p:nvPicPr>
          <p:cNvPr id="15" name="Picture 14" descr="A black and white image of a person climbing stairs&#10;&#10;Description automatically generated">
            <a:extLst>
              <a:ext uri="{FF2B5EF4-FFF2-40B4-BE49-F238E27FC236}">
                <a16:creationId xmlns:a16="http://schemas.microsoft.com/office/drawing/2014/main" id="{277EFA23-5538-0500-A066-7D488D2D8B6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0134" y="2283873"/>
            <a:ext cx="660400" cy="850900"/>
          </a:xfrm>
          <a:prstGeom prst="rect">
            <a:avLst/>
          </a:prstGeom>
        </p:spPr>
      </p:pic>
      <p:pic>
        <p:nvPicPr>
          <p:cNvPr id="16" name="Picture 15">
            <a:extLst>
              <a:ext uri="{FF2B5EF4-FFF2-40B4-BE49-F238E27FC236}">
                <a16:creationId xmlns:a16="http://schemas.microsoft.com/office/drawing/2014/main" id="{7471B01C-C27D-2E5A-CD70-4C088F136A5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99566" y="3431040"/>
            <a:ext cx="622300" cy="596900"/>
          </a:xfrm>
          <a:prstGeom prst="rect">
            <a:avLst/>
          </a:prstGeom>
        </p:spPr>
      </p:pic>
      <p:pic>
        <p:nvPicPr>
          <p:cNvPr id="2" name="Online Media 1" descr="The GROW Model">
            <a:hlinkClick r:id="" action="ppaction://media"/>
            <a:extLst>
              <a:ext uri="{FF2B5EF4-FFF2-40B4-BE49-F238E27FC236}">
                <a16:creationId xmlns:a16="http://schemas.microsoft.com/office/drawing/2014/main" id="{BAC43845-A0A4-0717-63B1-D3DEB116DBF3}"/>
              </a:ext>
            </a:extLst>
          </p:cNvPr>
          <p:cNvPicPr>
            <a:picLocks noRot="1" noChangeAspect="1"/>
          </p:cNvPicPr>
          <p:nvPr>
            <a:videoFile r:link="rId1"/>
          </p:nvPr>
        </p:nvPicPr>
        <p:blipFill>
          <a:blip r:embed="rId11"/>
          <a:stretch>
            <a:fillRect/>
          </a:stretch>
        </p:blipFill>
        <p:spPr>
          <a:xfrm>
            <a:off x="638969" y="1814417"/>
            <a:ext cx="8591209" cy="4854033"/>
          </a:xfrm>
          <a:prstGeom prst="rect">
            <a:avLst/>
          </a:prstGeom>
        </p:spPr>
      </p:pic>
    </p:spTree>
    <p:extLst>
      <p:ext uri="{BB962C8B-B14F-4D97-AF65-F5344CB8AC3E}">
        <p14:creationId xmlns:p14="http://schemas.microsoft.com/office/powerpoint/2010/main" val="158755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4294967295"/>
          </p:nvPr>
        </p:nvSpPr>
        <p:spPr>
          <a:xfrm>
            <a:off x="255722" y="6219259"/>
            <a:ext cx="246063" cy="19954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75ABD7-7F34-4AF5-8498-73523888B7A3}" type="slidenum">
              <a:rPr kumimoji="0" lang="en-GB" sz="800" b="1" i="0" u="none" strike="noStrike" kern="1200" cap="none" spc="0" normalizeH="0" baseline="0" noProof="0" smtClean="0">
                <a:ln>
                  <a:noFill/>
                </a:ln>
                <a:solidFill>
                  <a:srgbClr val="500778"/>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GB" sz="800" b="1" i="0" u="none" strike="noStrike" kern="1200" cap="none" spc="0" normalizeH="0" baseline="0" noProof="0" dirty="0">
              <a:ln>
                <a:noFill/>
              </a:ln>
              <a:solidFill>
                <a:srgbClr val="500778"/>
              </a:solidFill>
              <a:effectLst/>
              <a:uLnTx/>
              <a:uFillTx/>
              <a:latin typeface="Calibri"/>
              <a:ea typeface="+mn-ea"/>
              <a:cs typeface="+mn-cs"/>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424" y="2604849"/>
            <a:ext cx="1495586" cy="1648197"/>
          </a:xfrm>
          <a:prstGeom prst="rect">
            <a:avLst/>
          </a:prstGeom>
        </p:spPr>
      </p:pic>
      <p:sp>
        <p:nvSpPr>
          <p:cNvPr id="10" name="TextBox 9"/>
          <p:cNvSpPr txBox="1"/>
          <p:nvPr/>
        </p:nvSpPr>
        <p:spPr>
          <a:xfrm>
            <a:off x="2283446" y="2828781"/>
            <a:ext cx="7625108" cy="14157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Calibri"/>
                <a:ea typeface="+mn-ea"/>
                <a:cs typeface="+mn-cs"/>
              </a:rPr>
              <a:t>Listening to Families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a:rPr>
              <a:t>Speaker</a:t>
            </a:r>
            <a:r>
              <a:rPr lang="en-GB" sz="3200" b="1" dirty="0">
                <a:solidFill>
                  <a:prstClr val="white"/>
                </a:solidFill>
                <a:latin typeface="Calibri"/>
              </a:rPr>
              <a:t>, listener, observer</a:t>
            </a:r>
            <a:endParaRPr kumimoji="0" lang="en-GB" sz="3200" b="1" i="0" u="none" strike="noStrike" kern="1200" cap="none" spc="0" normalizeH="0" baseline="0" noProof="0" dirty="0">
              <a:ln>
                <a:noFill/>
              </a:ln>
              <a:solidFill>
                <a:prstClr val="white"/>
              </a:solidFill>
              <a:effectLst/>
              <a:uLnTx/>
              <a:uFillTx/>
              <a:latin typeface="Calibri"/>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0138973" y="2604849"/>
            <a:ext cx="1509236" cy="1663239"/>
          </a:xfrm>
          <a:prstGeom prst="rect">
            <a:avLst/>
          </a:prstGeom>
        </p:spPr>
      </p:pic>
    </p:spTree>
    <p:extLst>
      <p:ext uri="{BB962C8B-B14F-4D97-AF65-F5344CB8AC3E}">
        <p14:creationId xmlns:p14="http://schemas.microsoft.com/office/powerpoint/2010/main" val="325254256"/>
      </p:ext>
    </p:extLst>
  </p:cSld>
  <p:clrMapOvr>
    <a:masterClrMapping/>
  </p:clrMapOvr>
</p:sld>
</file>

<file path=ppt/theme/theme1.xml><?xml version="1.0" encoding="utf-8"?>
<a:theme xmlns:a="http://schemas.openxmlformats.org/drawingml/2006/main" name="1_Office Theme">
  <a:themeElements>
    <a:clrScheme name="Home Start">
      <a:dk1>
        <a:sysClr val="windowText" lastClr="000000"/>
      </a:dk1>
      <a:lt1>
        <a:sysClr val="window" lastClr="FFFFFF"/>
      </a:lt1>
      <a:dk2>
        <a:srgbClr val="44546A"/>
      </a:dk2>
      <a:lt2>
        <a:srgbClr val="E7E6E6"/>
      </a:lt2>
      <a:accent1>
        <a:srgbClr val="500778"/>
      </a:accent1>
      <a:accent2>
        <a:srgbClr val="E35205"/>
      </a:accent2>
      <a:accent3>
        <a:srgbClr val="DB0A5B"/>
      </a:accent3>
      <a:accent4>
        <a:srgbClr val="FFA300"/>
      </a:accent4>
      <a:accent5>
        <a:srgbClr val="00B0B9"/>
      </a:accent5>
      <a:accent6>
        <a:srgbClr val="BFBFBF"/>
      </a:accent6>
      <a:hlink>
        <a:srgbClr val="000000"/>
      </a:hlink>
      <a:folHlink>
        <a:srgbClr val="000000"/>
      </a:folHlink>
    </a:clrScheme>
    <a:fontScheme name="Home Star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ome Start Template" id="{4D9EE06A-A7EB-49A7-BE2F-1F79BAC9DC29}" vid="{A2614EB7-80A8-4C58-B08E-B0A8A39762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F8080A9E4A634A856641FEF6623A69" ma:contentTypeVersion="10" ma:contentTypeDescription="Create a new document." ma:contentTypeScope="" ma:versionID="ca8381775deecf4886f6b088cf46a359">
  <xsd:schema xmlns:xsd="http://www.w3.org/2001/XMLSchema" xmlns:xs="http://www.w3.org/2001/XMLSchema" xmlns:p="http://schemas.microsoft.com/office/2006/metadata/properties" xmlns:ns3="0d5737cd-9343-47ff-879b-20b3a3f40b13" xmlns:ns4="cd761349-d931-455b-a0b4-ec5238b5ee9f" targetNamespace="http://schemas.microsoft.com/office/2006/metadata/properties" ma:root="true" ma:fieldsID="7639f6b30717ef6aa9d5543eff067316" ns3:_="" ns4:_="">
    <xsd:import namespace="0d5737cd-9343-47ff-879b-20b3a3f40b13"/>
    <xsd:import namespace="cd761349-d931-455b-a0b4-ec5238b5ee9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5737cd-9343-47ff-879b-20b3a3f40b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761349-d931-455b-a0b4-ec5238b5ee9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B2407B6-80DF-4D0A-8413-CBAB930E55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5737cd-9343-47ff-879b-20b3a3f40b13"/>
    <ds:schemaRef ds:uri="cd761349-d931-455b-a0b4-ec5238b5ee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5F01B2-6184-4EF1-85DD-976DD152339D}">
  <ds:schemaRefs>
    <ds:schemaRef ds:uri="http://schemas.microsoft.com/sharepoint/v3/contenttype/forms"/>
  </ds:schemaRefs>
</ds:datastoreItem>
</file>

<file path=customXml/itemProps3.xml><?xml version="1.0" encoding="utf-8"?>
<ds:datastoreItem xmlns:ds="http://schemas.openxmlformats.org/officeDocument/2006/customXml" ds:itemID="{38532AC1-37D2-4009-9EBE-A0C828182353}">
  <ds:schemaRefs>
    <ds:schemaRef ds:uri="http://www.w3.org/XML/1998/namespace"/>
    <ds:schemaRef ds:uri="http://schemas.microsoft.com/office/2006/documentManagement/types"/>
    <ds:schemaRef ds:uri="http://purl.org/dc/elements/1.1/"/>
    <ds:schemaRef ds:uri="cd761349-d931-455b-a0b4-ec5238b5ee9f"/>
    <ds:schemaRef ds:uri="http://schemas.microsoft.com/office/infopath/2007/PartnerControls"/>
    <ds:schemaRef ds:uri="http://schemas.microsoft.com/office/2006/metadata/properties"/>
    <ds:schemaRef ds:uri="0d5737cd-9343-47ff-879b-20b3a3f40b13"/>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615</TotalTime>
  <Words>1035</Words>
  <Application>Microsoft Macintosh PowerPoint</Application>
  <PresentationFormat>Widescreen</PresentationFormat>
  <Paragraphs>134</Paragraphs>
  <Slides>11</Slides>
  <Notes>11</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1_Office Theme</vt:lpstr>
      <vt:lpstr>Listening &amp; Communication</vt:lpstr>
      <vt:lpstr>Objectives</vt:lpstr>
      <vt:lpstr>The importance of listening  </vt:lpstr>
      <vt:lpstr>PowerPoint Presentation</vt:lpstr>
      <vt:lpstr>Problem solving vs Listening  </vt:lpstr>
      <vt:lpstr>Talking with families</vt:lpstr>
      <vt:lpstr>Talking with families   </vt:lpstr>
      <vt:lpstr>Supporting parents to make their own choices   </vt:lpstr>
      <vt:lpstr>PowerPoint Presentation</vt:lpstr>
      <vt:lpstr>Useful Questions </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Course</dc:title>
  <dc:creator>Grace</dc:creator>
  <cp:lastModifiedBy>Emma Gurdag</cp:lastModifiedBy>
  <cp:revision>59</cp:revision>
  <cp:lastPrinted>2022-10-10T10:31:09Z</cp:lastPrinted>
  <dcterms:created xsi:type="dcterms:W3CDTF">2019-08-23T09:04:51Z</dcterms:created>
  <dcterms:modified xsi:type="dcterms:W3CDTF">2023-10-12T13:02:43Z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0x010100F0F8080A9E4A634A856641FEF6623A69</vt:lpwstr>
  </property>
</Properties>
</file>